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3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62" r:id="rId17"/>
    <p:sldId id="264" r:id="rId18"/>
    <p:sldId id="274" r:id="rId19"/>
    <p:sldId id="275" r:id="rId20"/>
    <p:sldId id="276" r:id="rId21"/>
    <p:sldId id="279" r:id="rId22"/>
    <p:sldId id="277" r:id="rId23"/>
    <p:sldId id="280" r:id="rId24"/>
    <p:sldId id="281" r:id="rId25"/>
    <p:sldId id="282" r:id="rId26"/>
    <p:sldId id="284" r:id="rId27"/>
    <p:sldId id="278" r:id="rId28"/>
    <p:sldId id="285" r:id="rId29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</p:embeddedFont>
    <p:embeddedFont>
      <p:font typeface="Roboto Light" panose="02000000000000000000" pitchFamily="2" charset="0"/>
      <p:regular r:id="rId36"/>
    </p:embeddedFont>
    <p:embeddedFont>
      <p:font typeface="Swing King" panose="03010504020101010101" pitchFamily="66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/>
    <p:restoredTop sz="96327"/>
  </p:normalViewPr>
  <p:slideViewPr>
    <p:cSldViewPr snapToGrid="0" snapToObjects="1">
      <p:cViewPr>
        <p:scale>
          <a:sx n="80" d="100"/>
          <a:sy n="80" d="100"/>
        </p:scale>
        <p:origin x="915" y="5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1.png"/><Relationship Id="rId21" Type="http://schemas.openxmlformats.org/officeDocument/2006/relationships/image" Target="../media/image86.svg"/><Relationship Id="rId42" Type="http://schemas.openxmlformats.org/officeDocument/2006/relationships/image" Target="../media/image107.png"/><Relationship Id="rId47" Type="http://schemas.openxmlformats.org/officeDocument/2006/relationships/image" Target="../media/image112.svg"/><Relationship Id="rId63" Type="http://schemas.openxmlformats.org/officeDocument/2006/relationships/image" Target="../media/image128.svg"/><Relationship Id="rId68" Type="http://schemas.openxmlformats.org/officeDocument/2006/relationships/image" Target="../media/image133.png"/><Relationship Id="rId84" Type="http://schemas.openxmlformats.org/officeDocument/2006/relationships/image" Target="../media/image149.png"/><Relationship Id="rId89" Type="http://schemas.openxmlformats.org/officeDocument/2006/relationships/image" Target="../media/image154.svg"/><Relationship Id="rId16" Type="http://schemas.openxmlformats.org/officeDocument/2006/relationships/image" Target="../media/image81.png"/><Relationship Id="rId11" Type="http://schemas.openxmlformats.org/officeDocument/2006/relationships/image" Target="../media/image76.svg"/><Relationship Id="rId32" Type="http://schemas.openxmlformats.org/officeDocument/2006/relationships/image" Target="../media/image97.png"/><Relationship Id="rId37" Type="http://schemas.openxmlformats.org/officeDocument/2006/relationships/image" Target="../media/image102.svg"/><Relationship Id="rId53" Type="http://schemas.openxmlformats.org/officeDocument/2006/relationships/image" Target="../media/image118.svg"/><Relationship Id="rId58" Type="http://schemas.openxmlformats.org/officeDocument/2006/relationships/image" Target="../media/image123.png"/><Relationship Id="rId74" Type="http://schemas.openxmlformats.org/officeDocument/2006/relationships/image" Target="../media/image139.png"/><Relationship Id="rId79" Type="http://schemas.openxmlformats.org/officeDocument/2006/relationships/image" Target="../media/image144.svg"/><Relationship Id="rId5" Type="http://schemas.openxmlformats.org/officeDocument/2006/relationships/image" Target="../media/image70.sv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svg"/><Relationship Id="rId30" Type="http://schemas.openxmlformats.org/officeDocument/2006/relationships/image" Target="../media/image95.png"/><Relationship Id="rId35" Type="http://schemas.openxmlformats.org/officeDocument/2006/relationships/image" Target="../media/image100.svg"/><Relationship Id="rId43" Type="http://schemas.openxmlformats.org/officeDocument/2006/relationships/image" Target="../media/image108.svg"/><Relationship Id="rId48" Type="http://schemas.openxmlformats.org/officeDocument/2006/relationships/image" Target="../media/image113.png"/><Relationship Id="rId56" Type="http://schemas.openxmlformats.org/officeDocument/2006/relationships/image" Target="../media/image121.png"/><Relationship Id="rId64" Type="http://schemas.openxmlformats.org/officeDocument/2006/relationships/image" Target="../media/image129.png"/><Relationship Id="rId69" Type="http://schemas.openxmlformats.org/officeDocument/2006/relationships/image" Target="../media/image134.svg"/><Relationship Id="rId77" Type="http://schemas.openxmlformats.org/officeDocument/2006/relationships/image" Target="../media/image142.svg"/><Relationship Id="rId8" Type="http://schemas.openxmlformats.org/officeDocument/2006/relationships/image" Target="../media/image73.png"/><Relationship Id="rId51" Type="http://schemas.openxmlformats.org/officeDocument/2006/relationships/image" Target="../media/image116.svg"/><Relationship Id="rId72" Type="http://schemas.openxmlformats.org/officeDocument/2006/relationships/image" Target="../media/image137.png"/><Relationship Id="rId80" Type="http://schemas.openxmlformats.org/officeDocument/2006/relationships/image" Target="../media/image145.png"/><Relationship Id="rId85" Type="http://schemas.openxmlformats.org/officeDocument/2006/relationships/image" Target="../media/image150.svg"/><Relationship Id="rId3" Type="http://schemas.openxmlformats.org/officeDocument/2006/relationships/image" Target="../media/image68.svg"/><Relationship Id="rId12" Type="http://schemas.openxmlformats.org/officeDocument/2006/relationships/image" Target="../media/image77.png"/><Relationship Id="rId17" Type="http://schemas.openxmlformats.org/officeDocument/2006/relationships/image" Target="../media/image82.svg"/><Relationship Id="rId25" Type="http://schemas.openxmlformats.org/officeDocument/2006/relationships/image" Target="../media/image90.svg"/><Relationship Id="rId33" Type="http://schemas.openxmlformats.org/officeDocument/2006/relationships/image" Target="../media/image98.svg"/><Relationship Id="rId38" Type="http://schemas.openxmlformats.org/officeDocument/2006/relationships/image" Target="../media/image103.png"/><Relationship Id="rId46" Type="http://schemas.openxmlformats.org/officeDocument/2006/relationships/image" Target="../media/image111.png"/><Relationship Id="rId59" Type="http://schemas.openxmlformats.org/officeDocument/2006/relationships/image" Target="../media/image124.svg"/><Relationship Id="rId67" Type="http://schemas.openxmlformats.org/officeDocument/2006/relationships/image" Target="../media/image132.svg"/><Relationship Id="rId20" Type="http://schemas.openxmlformats.org/officeDocument/2006/relationships/image" Target="../media/image85.png"/><Relationship Id="rId41" Type="http://schemas.openxmlformats.org/officeDocument/2006/relationships/image" Target="../media/image106.emf"/><Relationship Id="rId54" Type="http://schemas.openxmlformats.org/officeDocument/2006/relationships/image" Target="../media/image119.png"/><Relationship Id="rId62" Type="http://schemas.openxmlformats.org/officeDocument/2006/relationships/image" Target="../media/image127.png"/><Relationship Id="rId70" Type="http://schemas.openxmlformats.org/officeDocument/2006/relationships/image" Target="../media/image135.png"/><Relationship Id="rId75" Type="http://schemas.openxmlformats.org/officeDocument/2006/relationships/image" Target="../media/image140.svg"/><Relationship Id="rId83" Type="http://schemas.openxmlformats.org/officeDocument/2006/relationships/image" Target="../media/image148.svg"/><Relationship Id="rId88" Type="http://schemas.openxmlformats.org/officeDocument/2006/relationships/image" Target="../media/image15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1.png"/><Relationship Id="rId15" Type="http://schemas.openxmlformats.org/officeDocument/2006/relationships/image" Target="../media/image80.svg"/><Relationship Id="rId23" Type="http://schemas.openxmlformats.org/officeDocument/2006/relationships/image" Target="../media/image88.svg"/><Relationship Id="rId28" Type="http://schemas.openxmlformats.org/officeDocument/2006/relationships/image" Target="../media/image93.png"/><Relationship Id="rId36" Type="http://schemas.openxmlformats.org/officeDocument/2006/relationships/image" Target="../media/image101.png"/><Relationship Id="rId49" Type="http://schemas.openxmlformats.org/officeDocument/2006/relationships/image" Target="../media/image114.svg"/><Relationship Id="rId57" Type="http://schemas.openxmlformats.org/officeDocument/2006/relationships/image" Target="../media/image122.svg"/><Relationship Id="rId10" Type="http://schemas.openxmlformats.org/officeDocument/2006/relationships/image" Target="../media/image75.png"/><Relationship Id="rId31" Type="http://schemas.openxmlformats.org/officeDocument/2006/relationships/image" Target="../media/image96.svg"/><Relationship Id="rId44" Type="http://schemas.openxmlformats.org/officeDocument/2006/relationships/image" Target="../media/image109.png"/><Relationship Id="rId52" Type="http://schemas.openxmlformats.org/officeDocument/2006/relationships/image" Target="../media/image117.png"/><Relationship Id="rId60" Type="http://schemas.openxmlformats.org/officeDocument/2006/relationships/image" Target="../media/image125.png"/><Relationship Id="rId65" Type="http://schemas.openxmlformats.org/officeDocument/2006/relationships/image" Target="../media/image130.svg"/><Relationship Id="rId73" Type="http://schemas.openxmlformats.org/officeDocument/2006/relationships/image" Target="../media/image138.svg"/><Relationship Id="rId78" Type="http://schemas.openxmlformats.org/officeDocument/2006/relationships/image" Target="../media/image143.png"/><Relationship Id="rId81" Type="http://schemas.openxmlformats.org/officeDocument/2006/relationships/image" Target="../media/image146.svg"/><Relationship Id="rId86" Type="http://schemas.openxmlformats.org/officeDocument/2006/relationships/image" Target="../media/image151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9" Type="http://schemas.openxmlformats.org/officeDocument/2006/relationships/image" Target="../media/image104.png"/><Relationship Id="rId34" Type="http://schemas.openxmlformats.org/officeDocument/2006/relationships/image" Target="../media/image99.png"/><Relationship Id="rId50" Type="http://schemas.openxmlformats.org/officeDocument/2006/relationships/image" Target="../media/image115.png"/><Relationship Id="rId55" Type="http://schemas.openxmlformats.org/officeDocument/2006/relationships/image" Target="../media/image120.svg"/><Relationship Id="rId76" Type="http://schemas.openxmlformats.org/officeDocument/2006/relationships/image" Target="../media/image141.png"/><Relationship Id="rId7" Type="http://schemas.openxmlformats.org/officeDocument/2006/relationships/image" Target="../media/image72.svg"/><Relationship Id="rId71" Type="http://schemas.openxmlformats.org/officeDocument/2006/relationships/image" Target="../media/image136.svg"/><Relationship Id="rId2" Type="http://schemas.openxmlformats.org/officeDocument/2006/relationships/image" Target="../media/image67.png"/><Relationship Id="rId29" Type="http://schemas.openxmlformats.org/officeDocument/2006/relationships/image" Target="../media/image94.svg"/><Relationship Id="rId24" Type="http://schemas.openxmlformats.org/officeDocument/2006/relationships/image" Target="../media/image89.png"/><Relationship Id="rId40" Type="http://schemas.openxmlformats.org/officeDocument/2006/relationships/image" Target="../media/image105.svg"/><Relationship Id="rId45" Type="http://schemas.openxmlformats.org/officeDocument/2006/relationships/image" Target="../media/image110.svg"/><Relationship Id="rId66" Type="http://schemas.openxmlformats.org/officeDocument/2006/relationships/image" Target="../media/image131.png"/><Relationship Id="rId87" Type="http://schemas.openxmlformats.org/officeDocument/2006/relationships/image" Target="../media/image152.svg"/><Relationship Id="rId61" Type="http://schemas.openxmlformats.org/officeDocument/2006/relationships/image" Target="../media/image126.svg"/><Relationship Id="rId82" Type="http://schemas.openxmlformats.org/officeDocument/2006/relationships/image" Target="../media/image147.png"/><Relationship Id="rId19" Type="http://schemas.openxmlformats.org/officeDocument/2006/relationships/image" Target="../media/image8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24" Type="http://schemas.openxmlformats.org/officeDocument/2006/relationships/image" Target="../media/image43.pn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10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6D448C9B-A431-0742-9C1C-35B0DC16AA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694DC7-191B-AA4C-B7C7-FE0B8440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1379"/>
            <a:ext cx="7853680" cy="2387600"/>
          </a:xfrm>
        </p:spPr>
        <p:txBody>
          <a:bodyPr anchor="b">
            <a:normAutofit/>
          </a:bodyPr>
          <a:lstStyle>
            <a:lvl1pPr algn="l">
              <a:defRPr sz="5000"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792B1D-E700-EA4F-9166-3D92A5033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3442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5C1B7B-522B-5148-9C08-24C4026B5A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91" y="193676"/>
            <a:ext cx="1160420" cy="8826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EA248-F460-F448-8731-DAC0BC16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B53CB-041F-9F49-A78B-1129A86EB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5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5E333-6B54-9844-96E8-25E6EE4324C1}"/>
              </a:ext>
            </a:extLst>
          </p:cNvPr>
          <p:cNvSpPr txBox="1"/>
          <p:nvPr userDrawn="1"/>
        </p:nvSpPr>
        <p:spPr>
          <a:xfrm>
            <a:off x="490654" y="327102"/>
            <a:ext cx="446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Graphics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1E76AD6-2B55-8C43-9470-F8F654CED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8823" y="2774950"/>
            <a:ext cx="1622405" cy="147254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36B5D84-959C-8246-80BB-4C081B621F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813" y="3466444"/>
            <a:ext cx="1840409" cy="17234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AA57956-0723-9849-A6F2-8A8D0E52E9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9878" y="416900"/>
            <a:ext cx="2212245" cy="18034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69BB0D4-8BDA-EC4E-B41F-3B931B36FE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4893" y="2293620"/>
            <a:ext cx="977900" cy="99652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EDBB9AF-0D8C-7249-A05D-3831BA2561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1957031" y="562610"/>
            <a:ext cx="778113" cy="196723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3C03EEE-A89F-9B45-B31E-0D953B8ED5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0654" y="1022350"/>
            <a:ext cx="1257085" cy="115189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7910D66-F684-654C-9DD8-B12D81683C7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346459" y="370840"/>
            <a:ext cx="415745" cy="199644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A323309-FFAB-904E-89C4-54D898CCCCA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21619" y="370840"/>
            <a:ext cx="415745" cy="199644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1CF7230-23E2-D24F-9D37-543C384AB96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132339" y="370840"/>
            <a:ext cx="415745" cy="199644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0D2BACBF-1E39-B740-B347-0DA61CF9E00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485889" y="370840"/>
            <a:ext cx="415745" cy="199644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99B54D6-88AF-6241-9FE3-5BBC920EBF7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892819" y="370840"/>
            <a:ext cx="415745" cy="199644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CCF87E7-CA49-1141-956F-9E12F47955A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405553" y="370840"/>
            <a:ext cx="415745" cy="199644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4DEF057C-D1BF-3647-8DB7-B6091E017AF0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857184" y="370840"/>
            <a:ext cx="415745" cy="199644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0C706C7-025E-4E47-8F30-2CF5F0856CC6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319036" y="370840"/>
            <a:ext cx="415745" cy="199644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33CBA351-9A5A-AB49-A2AF-B2BD0DF2FC1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720685" y="370840"/>
            <a:ext cx="415745" cy="199644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95D1F96-D8D3-0D4B-B4F3-26D34216F44E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796682" y="2902084"/>
            <a:ext cx="536556" cy="73776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9E49ADD-E0BF-3149-AA37-2E66AB558AD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5151883" y="2889385"/>
            <a:ext cx="536556" cy="744152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68C6CEF6-7E6E-3A40-9197-55CE4275B09D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418826" y="2902084"/>
            <a:ext cx="539750" cy="73776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290ADD1-B936-9244-8ABA-B0B63ECF5816}"/>
              </a:ext>
            </a:extLst>
          </p:cNvPr>
          <p:cNvGrpSpPr/>
          <p:nvPr userDrawn="1"/>
        </p:nvGrpSpPr>
        <p:grpSpPr>
          <a:xfrm rot="19944103">
            <a:off x="6114736" y="2655626"/>
            <a:ext cx="1094024" cy="1211670"/>
            <a:chOff x="5545776" y="890750"/>
            <a:chExt cx="2980707" cy="33012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790F151-0D7E-2946-9468-1C0BB1B12F4C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B97F9A9-E038-3E40-A3B7-F7463F66B7AB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6287B67-D837-B34E-9EBF-3B1347E0C842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3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869EABDE-4169-D944-A52A-448CE6B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/>
          </p:blipFill>
          <p:spPr>
            <a:xfrm rot="21468396">
              <a:off x="7335104" y="890750"/>
              <a:ext cx="387297" cy="529382"/>
            </a:xfrm>
            <a:prstGeom prst="rect">
              <a:avLst/>
            </a:prstGeom>
          </p:spPr>
        </p:pic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1AB6FA70-6095-614E-B9E4-4A83E7F42398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170991" y="2600942"/>
            <a:ext cx="1855267" cy="367478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FA0D109-582F-DF43-AB01-529FF46D64C5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455" y="2443942"/>
            <a:ext cx="447943" cy="1043444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CB52E4E-4A90-5842-B28C-F46469D30DD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049435" y="3846167"/>
            <a:ext cx="1367362" cy="147254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99645D1B-1712-B24A-9036-5E1E692FFD7D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518759" y="3988244"/>
            <a:ext cx="1481132" cy="1327599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D9FAA5C-0728-9B41-B6B7-28287ADE3D76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963720" y="4429629"/>
            <a:ext cx="1157027" cy="107236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FEB28EC-F29E-B442-AEA5-666CBB6D6679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729672" y="5284963"/>
            <a:ext cx="973596" cy="104414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CDB46E5-2A3D-DE4E-95E6-E869A10B351D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925682" y="2591943"/>
            <a:ext cx="865974" cy="802610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ADAA3399-6F61-4544-9CB0-5ED50AD57BFD}"/>
              </a:ext>
            </a:extLst>
          </p:cNvPr>
          <p:cNvPicPr>
            <a:picLocks noChangeAspect="1"/>
          </p:cNvPicPr>
          <p:nvPr userDrawn="1"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476949" y="4870399"/>
            <a:ext cx="1905019" cy="1931478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A42A2DB6-C925-3F44-9DC1-A07402D944E1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885782" y="5189878"/>
            <a:ext cx="1455541" cy="1475757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22AD4C10-F1E9-7447-94E1-44BB7724BE67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7491697" y="3289314"/>
            <a:ext cx="952500" cy="952500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D68C19D5-9085-D04B-9A24-81947B8DA6E5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082604" y="4144430"/>
            <a:ext cx="749300" cy="9017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C232AB1-300E-B64D-ADC3-11002B102F64}"/>
              </a:ext>
            </a:extLst>
          </p:cNvPr>
          <p:cNvPicPr>
            <a:picLocks noChangeAspect="1"/>
          </p:cNvPicPr>
          <p:nvPr userDrawn="1"/>
        </p:nvPicPr>
        <p:blipFill>
          <a:blip r:embed="rId6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90654" y="5315417"/>
            <a:ext cx="720898" cy="127492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3028A8F-0B5F-B640-B35C-C0F2DDCB0AA6}"/>
              </a:ext>
            </a:extLst>
          </p:cNvPr>
          <p:cNvPicPr>
            <a:picLocks noChangeAspect="1"/>
          </p:cNvPicPr>
          <p:nvPr userDrawn="1"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316240" y="5315417"/>
            <a:ext cx="720898" cy="127492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22831CD-B907-704C-96DB-274C44F874A8}"/>
              </a:ext>
            </a:extLst>
          </p:cNvPr>
          <p:cNvPicPr>
            <a:picLocks noChangeAspect="1"/>
          </p:cNvPicPr>
          <p:nvPr userDrawn="1"/>
        </p:nvPicPr>
        <p:blipFill>
          <a:blip r:embed="rId6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3919172" y="5315417"/>
            <a:ext cx="720898" cy="127492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41AB8CD-1C0C-804B-8981-EAE67D19ED2B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003717" y="5315417"/>
            <a:ext cx="720898" cy="127492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A59113B-F00F-464D-975A-0841530D4FDC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605042" y="5315417"/>
            <a:ext cx="720898" cy="127492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D1A3274-3880-9D4E-9465-D3797E9648F8}"/>
              </a:ext>
            </a:extLst>
          </p:cNvPr>
          <p:cNvPicPr>
            <a:picLocks noChangeAspect="1"/>
          </p:cNvPicPr>
          <p:nvPr userDrawn="1"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3272595" y="5315417"/>
            <a:ext cx="720898" cy="1274922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4C5657A1-4748-484D-AF8E-F25D921DFF9A}"/>
              </a:ext>
            </a:extLst>
          </p:cNvPr>
          <p:cNvPicPr>
            <a:picLocks noChangeAspect="1"/>
          </p:cNvPicPr>
          <p:nvPr userDrawn="1"/>
        </p:nvPicPr>
        <p:blipFill>
          <a:blip r:embed="rId7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398280" y="387831"/>
            <a:ext cx="353229" cy="215315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2AF5E99-ECD8-544F-8EBC-3897FC9F58DB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10082604" y="4950765"/>
            <a:ext cx="749300" cy="901699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4A9046DD-2017-164B-8215-9D2D2AEF6C68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0082604" y="5806976"/>
            <a:ext cx="749300" cy="901699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9F6B516C-116B-A345-A748-972344184FDF}"/>
              </a:ext>
            </a:extLst>
          </p:cNvPr>
          <p:cNvPicPr>
            <a:picLocks noChangeAspect="1"/>
          </p:cNvPicPr>
          <p:nvPr userDrawn="1"/>
        </p:nvPicPr>
        <p:blipFill>
          <a:blip r:embed="rId7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9143591" y="3532103"/>
            <a:ext cx="865973" cy="80261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E775F0F1-E402-7347-87B7-7FF70CA6C41D}"/>
              </a:ext>
            </a:extLst>
          </p:cNvPr>
          <p:cNvPicPr>
            <a:picLocks noChangeAspect="1"/>
          </p:cNvPicPr>
          <p:nvPr userDrawn="1"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9120747" y="4549460"/>
            <a:ext cx="865973" cy="802610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68CBB6B0-3E80-DA4B-A710-84137B2F4D44}"/>
              </a:ext>
            </a:extLst>
          </p:cNvPr>
          <p:cNvPicPr>
            <a:picLocks noChangeAspect="1"/>
          </p:cNvPicPr>
          <p:nvPr userDrawn="1"/>
        </p:nvPicPr>
        <p:blipFill>
          <a:blip r:embed="rId8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5669698" y="370840"/>
            <a:ext cx="415744" cy="199644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F64A028-4986-E54E-82B9-1647897AC227}"/>
              </a:ext>
            </a:extLst>
          </p:cNvPr>
          <p:cNvPicPr>
            <a:picLocks noChangeAspect="1"/>
          </p:cNvPicPr>
          <p:nvPr userDrawn="1"/>
        </p:nvPicPr>
        <p:blipFill>
          <a:blip r:embed="rId8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5071347" y="370840"/>
            <a:ext cx="415744" cy="19964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1FC0E4C-78B5-9D46-B30E-D00500597C55}"/>
              </a:ext>
            </a:extLst>
          </p:cNvPr>
          <p:cNvPicPr>
            <a:picLocks noChangeAspect="1"/>
          </p:cNvPicPr>
          <p:nvPr userDrawn="1"/>
        </p:nvPicPr>
        <p:blipFill>
          <a:blip r:embed="rId8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313565" y="1998956"/>
            <a:ext cx="974428" cy="9031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996563C-49CE-D448-81E7-72A85CF96D24}"/>
              </a:ext>
            </a:extLst>
          </p:cNvPr>
          <p:cNvPicPr>
            <a:picLocks noChangeAspect="1"/>
          </p:cNvPicPr>
          <p:nvPr userDrawn="1"/>
        </p:nvPicPr>
        <p:blipFill>
          <a:blip r:embed="rId8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3100197" y="1750584"/>
            <a:ext cx="1262085" cy="116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23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04158C8-EBC1-3B4E-83EC-19C45D951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2038" y="0"/>
            <a:ext cx="1224403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2E28E4-E55C-304E-B34A-2F1C1D82FEA1}"/>
              </a:ext>
            </a:extLst>
          </p:cNvPr>
          <p:cNvSpPr/>
          <p:nvPr userDrawn="1"/>
        </p:nvSpPr>
        <p:spPr>
          <a:xfrm>
            <a:off x="-52038" y="0"/>
            <a:ext cx="12244038" cy="6858000"/>
          </a:xfrm>
          <a:prstGeom prst="rect">
            <a:avLst/>
          </a:prstGeom>
          <a:solidFill>
            <a:schemeClr val="accent5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2AC899-A991-054D-A32D-E6F3E05C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4B53CB-041F-9F49-A78B-1129A86EBA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9F9C26-4858-3649-8E98-C9CBFF7A9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8218"/>
            <a:ext cx="7853680" cy="2387600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7D943B-3530-9445-A4AC-75BA8D633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0281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343E93E-3243-C645-864C-77FDB8674D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2615" y="5381372"/>
            <a:ext cx="5080000" cy="1511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EF99DF5-4C99-EB4A-A57E-79480824F44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52038" y="0"/>
            <a:ext cx="52451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3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C1C9B91-98D8-5643-9F53-801782CE5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C8356F-2E04-864D-9582-750B31E869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66DF-87C2-6147-8B1C-59DD5480E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DC41B2-C31C-7446-B123-D8ADC91E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E7775-266A-8E4E-8DC2-C0EEF29E6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B53CB-041F-9F49-A78B-1129A86EB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9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23FA0C1-62FA-1548-80A5-F5B96D7A3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C8356F-2E04-864D-9582-750B31E869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66DF-87C2-6147-8B1C-59DD5480E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DC41B2-C31C-7446-B123-D8ADC91E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E7775-266A-8E4E-8DC2-C0EEF29E6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B53CB-041F-9F49-A78B-1129A86EB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5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23FA0C1-62FA-1548-80A5-F5B96D7A3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C8356F-2E04-864D-9582-750B31E869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66DF-87C2-6147-8B1C-59DD5480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1793"/>
            <a:ext cx="10515600" cy="18899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DC41B2-C31C-7446-B123-D8ADC91E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6230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E7775-266A-8E4E-8DC2-C0EEF29E6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B53CB-041F-9F49-A78B-1129A86EB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8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A23FA0C1-62FA-1548-80A5-F5B96D7A3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C8356F-2E04-864D-9582-750B31E869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66DF-87C2-6147-8B1C-59DD5480E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2873"/>
            <a:ext cx="10515600" cy="18899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DC41B2-C31C-7446-B123-D8ADC91E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310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FE7775-266A-8E4E-8DC2-C0EEF29E6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B53CB-041F-9F49-A78B-1129A86EB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65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5E333-6B54-9844-96E8-25E6EE4324C1}"/>
              </a:ext>
            </a:extLst>
          </p:cNvPr>
          <p:cNvSpPr txBox="1"/>
          <p:nvPr userDrawn="1"/>
        </p:nvSpPr>
        <p:spPr>
          <a:xfrm>
            <a:off x="490654" y="327102"/>
            <a:ext cx="446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Icons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FAB4D3B-2132-5742-A696-C406F84966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3994" y="954648"/>
            <a:ext cx="1175775" cy="11757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8199EA-5AC8-3246-81CE-65098A73A2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593" y="1184954"/>
            <a:ext cx="1175775" cy="11757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EBB39E3-BBB7-1149-818B-45DC23227A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48261" y="1037587"/>
            <a:ext cx="1175775" cy="11757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6CE9AC7-AC1F-3340-82F2-83F720F366A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00427" y="2253224"/>
            <a:ext cx="1175775" cy="1175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4E1A809-96C3-0E46-842C-9F98B1AB1B1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4036" y="921334"/>
            <a:ext cx="1646084" cy="145012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7EFE51F-FFE9-6648-A9BA-D859A454C1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2480" y="2841112"/>
            <a:ext cx="1175775" cy="11757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3CE214-15EF-1849-9BC7-2AFB7C39443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71490" y="2371456"/>
            <a:ext cx="1175775" cy="11757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1984B05-1409-4048-88F0-DE5088F578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19275" y="1175166"/>
            <a:ext cx="2155587" cy="315107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86FF488-66E2-A148-BD7D-673A3D24C2F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77314" y="4506228"/>
            <a:ext cx="1175775" cy="11757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A6325D6D-297C-1B44-A9E7-93138BC90AB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095715" y="3323178"/>
            <a:ext cx="1175775" cy="11757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3275A1F-F765-4F42-BC44-5B9C61CDE39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707227" y="4555724"/>
            <a:ext cx="1175775" cy="11757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4442A64-02F7-974A-AFE5-DC2880BE823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686974" y="2841111"/>
            <a:ext cx="1175775" cy="213991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75ACBFE-94C8-0543-9631-519780B84EB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49086" y="4760397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2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5E333-6B54-9844-96E8-25E6EE4324C1}"/>
              </a:ext>
            </a:extLst>
          </p:cNvPr>
          <p:cNvSpPr txBox="1"/>
          <p:nvPr userDrawn="1"/>
        </p:nvSpPr>
        <p:spPr>
          <a:xfrm>
            <a:off x="490654" y="327102"/>
            <a:ext cx="4467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Paths and shapes</a:t>
            </a:r>
          </a:p>
          <a:p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08612C6-5C73-EF4A-830B-2DE6774E3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9128" y="1790700"/>
            <a:ext cx="5245100" cy="17653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677EE2-DA32-F741-BA24-00B0E8A441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6000" y="2673350"/>
            <a:ext cx="5080000" cy="15113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5C25C2A-8A1B-5B43-9063-6E98DD547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2880" y="772160"/>
            <a:ext cx="2198869" cy="21196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B5C820-B555-4946-B25B-00874BB64D2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3100" y="4603750"/>
            <a:ext cx="8305800" cy="1663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D501457-251B-8644-98FD-FC44C5958FC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74800" y="5331524"/>
            <a:ext cx="4130040" cy="142233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BCA9F32-0C79-FE42-B564-A11D7E6C8BB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74750" y="1790700"/>
            <a:ext cx="2324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85E333-6B54-9844-96E8-25E6EE4324C1}"/>
              </a:ext>
            </a:extLst>
          </p:cNvPr>
          <p:cNvSpPr txBox="1"/>
          <p:nvPr userDrawn="1"/>
        </p:nvSpPr>
        <p:spPr>
          <a:xfrm>
            <a:off x="490654" y="327102"/>
            <a:ext cx="4467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Footer shapes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174E443-8104-E94E-B15E-E22A289A0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1110" y="2267966"/>
            <a:ext cx="6337300" cy="8509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4EDAF63-589F-1144-B13D-02F6BDFDF3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5296" y="3634994"/>
            <a:ext cx="5872480" cy="132130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CE45C5-5789-5640-B9E5-361DE1140D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7760" y="3126740"/>
            <a:ext cx="9144000" cy="3530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EDCA988-4419-9044-BD80-1D9011C4C9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40150" y="1085850"/>
            <a:ext cx="4711700" cy="4191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21FFF9-6FE2-AE46-8543-713C6A7DF7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92985" y="1504950"/>
            <a:ext cx="63373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2A4E0-1386-8249-B0A3-34315F56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51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710FA-BFA2-0C44-B83D-784C112C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30673"/>
            <a:ext cx="10515600" cy="188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CB0088-3E16-8D4C-9DCA-48A13B1C5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C654EB7B-FA14-1F4B-8BF1-319077B037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5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61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Swing King" panose="03010504020101010101" pitchFamily="66" charset="0"/>
          <a:ea typeface="Swing King" panose="03010504020101010101" pitchFamily="66" charset="0"/>
          <a:cs typeface="Swing King" panose="03010504020101010101" pitchFamily="66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457200" indent="-4460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225425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25425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74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3" r:id="rId3"/>
    <p:sldLayoutId id="21474836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Swing King" panose="03010504020101010101" pitchFamily="66" charset="0"/>
          <a:ea typeface="Swing King" panose="03010504020101010101" pitchFamily="66" charset="0"/>
          <a:cs typeface="Swing King" panose="03010504020101010101" pitchFamily="66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457200" indent="-4460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2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tabLst/>
        <a:defRPr sz="1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225425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25425" indent="-2254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13" Type="http://schemas.openxmlformats.org/officeDocument/2006/relationships/image" Target="../media/image204.png"/><Relationship Id="rId18" Type="http://schemas.openxmlformats.org/officeDocument/2006/relationships/image" Target="../media/image154.svg"/><Relationship Id="rId3" Type="http://schemas.openxmlformats.org/officeDocument/2006/relationships/image" Target="../media/image17.png"/><Relationship Id="rId7" Type="http://schemas.openxmlformats.org/officeDocument/2006/relationships/image" Target="../media/image200.png"/><Relationship Id="rId12" Type="http://schemas.openxmlformats.org/officeDocument/2006/relationships/image" Target="../media/image203.svg"/><Relationship Id="rId17" Type="http://schemas.openxmlformats.org/officeDocument/2006/relationships/image" Target="../media/image153.png"/><Relationship Id="rId2" Type="http://schemas.openxmlformats.org/officeDocument/2006/relationships/image" Target="../media/image199.png"/><Relationship Id="rId16" Type="http://schemas.openxmlformats.org/officeDocument/2006/relationships/image" Target="../media/image207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svg"/><Relationship Id="rId11" Type="http://schemas.openxmlformats.org/officeDocument/2006/relationships/image" Target="../media/image202.png"/><Relationship Id="rId5" Type="http://schemas.openxmlformats.org/officeDocument/2006/relationships/image" Target="../media/image25.png"/><Relationship Id="rId15" Type="http://schemas.openxmlformats.org/officeDocument/2006/relationships/image" Target="../media/image206.png"/><Relationship Id="rId10" Type="http://schemas.openxmlformats.org/officeDocument/2006/relationships/image" Target="../media/image186.svg"/><Relationship Id="rId19" Type="http://schemas.openxmlformats.org/officeDocument/2006/relationships/image" Target="../media/image57.png"/><Relationship Id="rId4" Type="http://schemas.openxmlformats.org/officeDocument/2006/relationships/image" Target="../media/image18.svg"/><Relationship Id="rId9" Type="http://schemas.openxmlformats.org/officeDocument/2006/relationships/image" Target="../media/image185.png"/><Relationship Id="rId14" Type="http://schemas.openxmlformats.org/officeDocument/2006/relationships/image" Target="../media/image20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46.sv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svg"/><Relationship Id="rId11" Type="http://schemas.openxmlformats.org/officeDocument/2006/relationships/image" Target="../media/image45.png"/><Relationship Id="rId5" Type="http://schemas.openxmlformats.org/officeDocument/2006/relationships/image" Target="../media/image21.png"/><Relationship Id="rId10" Type="http://schemas.openxmlformats.org/officeDocument/2006/relationships/image" Target="../media/image28.svg"/><Relationship Id="rId4" Type="http://schemas.openxmlformats.org/officeDocument/2006/relationships/image" Target="../media/image14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sv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12" Type="http://schemas.openxmlformats.org/officeDocument/2006/relationships/image" Target="../media/image3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11" Type="http://schemas.openxmlformats.org/officeDocument/2006/relationships/image" Target="../media/image210.svg"/><Relationship Id="rId5" Type="http://schemas.openxmlformats.org/officeDocument/2006/relationships/image" Target="../media/image114.svg"/><Relationship Id="rId15" Type="http://schemas.openxmlformats.org/officeDocument/2006/relationships/image" Target="../media/image42.svg"/><Relationship Id="rId10" Type="http://schemas.openxmlformats.org/officeDocument/2006/relationships/image" Target="../media/image209.png"/><Relationship Id="rId4" Type="http://schemas.openxmlformats.org/officeDocument/2006/relationships/image" Target="../media/image113.png"/><Relationship Id="rId9" Type="http://schemas.openxmlformats.org/officeDocument/2006/relationships/image" Target="../media/image22.sv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0.svg"/><Relationship Id="rId3" Type="http://schemas.openxmlformats.org/officeDocument/2006/relationships/image" Target="../media/image56.svg"/><Relationship Id="rId7" Type="http://schemas.openxmlformats.org/officeDocument/2006/relationships/image" Target="../media/image112.svg"/><Relationship Id="rId12" Type="http://schemas.openxmlformats.org/officeDocument/2006/relationships/image" Target="../media/image11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png"/><Relationship Id="rId11" Type="http://schemas.openxmlformats.org/officeDocument/2006/relationships/image" Target="../media/image118.svg"/><Relationship Id="rId5" Type="http://schemas.openxmlformats.org/officeDocument/2006/relationships/image" Target="../media/image212.svg"/><Relationship Id="rId10" Type="http://schemas.openxmlformats.org/officeDocument/2006/relationships/image" Target="../media/image117.png"/><Relationship Id="rId4" Type="http://schemas.openxmlformats.org/officeDocument/2006/relationships/image" Target="../media/image211.png"/><Relationship Id="rId9" Type="http://schemas.openxmlformats.org/officeDocument/2006/relationships/image" Target="../media/image1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svg"/><Relationship Id="rId7" Type="http://schemas.openxmlformats.org/officeDocument/2006/relationships/image" Target="../media/image219.sv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svg"/><Relationship Id="rId4" Type="http://schemas.openxmlformats.org/officeDocument/2006/relationships/image" Target="../media/image2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3.svg"/><Relationship Id="rId3" Type="http://schemas.openxmlformats.org/officeDocument/2006/relationships/image" Target="../media/image101.png"/><Relationship Id="rId7" Type="http://schemas.openxmlformats.org/officeDocument/2006/relationships/image" Target="../media/image221.png"/><Relationship Id="rId12" Type="http://schemas.openxmlformats.org/officeDocument/2006/relationships/image" Target="../media/image222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svg"/><Relationship Id="rId11" Type="http://schemas.openxmlformats.org/officeDocument/2006/relationships/image" Target="../media/image40.svg"/><Relationship Id="rId5" Type="http://schemas.openxmlformats.org/officeDocument/2006/relationships/image" Target="../media/image113.png"/><Relationship Id="rId10" Type="http://schemas.openxmlformats.org/officeDocument/2006/relationships/image" Target="../media/image39.png"/><Relationship Id="rId4" Type="http://schemas.openxmlformats.org/officeDocument/2006/relationships/image" Target="../media/image102.sv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34.svg"/><Relationship Id="rId3" Type="http://schemas.openxmlformats.org/officeDocument/2006/relationships/image" Target="../media/image116.svg"/><Relationship Id="rId7" Type="http://schemas.openxmlformats.org/officeDocument/2006/relationships/image" Target="../media/image217.svg"/><Relationship Id="rId12" Type="http://schemas.openxmlformats.org/officeDocument/2006/relationships/image" Target="../media/image3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6.png"/><Relationship Id="rId11" Type="http://schemas.openxmlformats.org/officeDocument/2006/relationships/image" Target="../media/image28.svg"/><Relationship Id="rId5" Type="http://schemas.openxmlformats.org/officeDocument/2006/relationships/image" Target="../media/image215.svg"/><Relationship Id="rId10" Type="http://schemas.openxmlformats.org/officeDocument/2006/relationships/image" Target="../media/image27.png"/><Relationship Id="rId4" Type="http://schemas.openxmlformats.org/officeDocument/2006/relationships/image" Target="../media/image214.png"/><Relationship Id="rId9" Type="http://schemas.openxmlformats.org/officeDocument/2006/relationships/image" Target="../media/image2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16.svg"/><Relationship Id="rId7" Type="http://schemas.openxmlformats.org/officeDocument/2006/relationships/image" Target="../media/image2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226.png"/><Relationship Id="rId4" Type="http://schemas.openxmlformats.org/officeDocument/2006/relationships/image" Target="../media/image224.png"/><Relationship Id="rId9" Type="http://schemas.openxmlformats.org/officeDocument/2006/relationships/image" Target="../media/image10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2.svg"/><Relationship Id="rId3" Type="http://schemas.openxmlformats.org/officeDocument/2006/relationships/image" Target="../media/image228.svg"/><Relationship Id="rId7" Type="http://schemas.openxmlformats.org/officeDocument/2006/relationships/image" Target="../media/image124.svg"/><Relationship Id="rId12" Type="http://schemas.openxmlformats.org/officeDocument/2006/relationships/image" Target="../media/image41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png"/><Relationship Id="rId11" Type="http://schemas.openxmlformats.org/officeDocument/2006/relationships/image" Target="../media/image26.svg"/><Relationship Id="rId5" Type="http://schemas.openxmlformats.org/officeDocument/2006/relationships/image" Target="../media/image122.svg"/><Relationship Id="rId10" Type="http://schemas.openxmlformats.org/officeDocument/2006/relationships/image" Target="../media/image25.png"/><Relationship Id="rId4" Type="http://schemas.openxmlformats.org/officeDocument/2006/relationships/image" Target="../media/image121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0.svg"/><Relationship Id="rId18" Type="http://schemas.openxmlformats.org/officeDocument/2006/relationships/image" Target="../media/image43.png"/><Relationship Id="rId3" Type="http://schemas.openxmlformats.org/officeDocument/2006/relationships/image" Target="../media/image80.svg"/><Relationship Id="rId7" Type="http://schemas.openxmlformats.org/officeDocument/2006/relationships/image" Target="../media/image148.svg"/><Relationship Id="rId12" Type="http://schemas.openxmlformats.org/officeDocument/2006/relationships/image" Target="../media/image29.png"/><Relationship Id="rId17" Type="http://schemas.openxmlformats.org/officeDocument/2006/relationships/image" Target="../media/image40.svg"/><Relationship Id="rId2" Type="http://schemas.openxmlformats.org/officeDocument/2006/relationships/image" Target="../media/image7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11" Type="http://schemas.openxmlformats.org/officeDocument/2006/relationships/image" Target="../media/image156.svg"/><Relationship Id="rId5" Type="http://schemas.openxmlformats.org/officeDocument/2006/relationships/image" Target="../media/image150.svg"/><Relationship Id="rId15" Type="http://schemas.openxmlformats.org/officeDocument/2006/relationships/image" Target="../media/image36.svg"/><Relationship Id="rId10" Type="http://schemas.openxmlformats.org/officeDocument/2006/relationships/image" Target="../media/image155.png"/><Relationship Id="rId19" Type="http://schemas.openxmlformats.org/officeDocument/2006/relationships/image" Target="../media/image44.svg"/><Relationship Id="rId4" Type="http://schemas.openxmlformats.org/officeDocument/2006/relationships/image" Target="../media/image149.png"/><Relationship Id="rId9" Type="http://schemas.openxmlformats.org/officeDocument/2006/relationships/image" Target="../media/image62.sv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6.svg"/><Relationship Id="rId18" Type="http://schemas.openxmlformats.org/officeDocument/2006/relationships/image" Target="../media/image45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12" Type="http://schemas.openxmlformats.org/officeDocument/2006/relationships/image" Target="../media/image125.png"/><Relationship Id="rId17" Type="http://schemas.openxmlformats.org/officeDocument/2006/relationships/image" Target="../media/image230.svg"/><Relationship Id="rId2" Type="http://schemas.openxmlformats.org/officeDocument/2006/relationships/image" Target="../media/image127.png"/><Relationship Id="rId16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4.svg"/><Relationship Id="rId15" Type="http://schemas.openxmlformats.org/officeDocument/2006/relationships/image" Target="../media/image116.svg"/><Relationship Id="rId10" Type="http://schemas.openxmlformats.org/officeDocument/2006/relationships/image" Target="../media/image135.png"/><Relationship Id="rId19" Type="http://schemas.openxmlformats.org/officeDocument/2006/relationships/image" Target="../media/image46.svg"/><Relationship Id="rId4" Type="http://schemas.openxmlformats.org/officeDocument/2006/relationships/image" Target="../media/image133.png"/><Relationship Id="rId9" Type="http://schemas.openxmlformats.org/officeDocument/2006/relationships/image" Target="../media/image130.svg"/><Relationship Id="rId14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38.svg"/><Relationship Id="rId7" Type="http://schemas.openxmlformats.org/officeDocument/2006/relationships/image" Target="../media/image217.sv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png"/><Relationship Id="rId5" Type="http://schemas.openxmlformats.org/officeDocument/2006/relationships/image" Target="../media/image124.svg"/><Relationship Id="rId4" Type="http://schemas.openxmlformats.org/officeDocument/2006/relationships/image" Target="../media/image123.png"/><Relationship Id="rId9" Type="http://schemas.openxmlformats.org/officeDocument/2006/relationships/image" Target="../media/image23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46.svg"/><Relationship Id="rId3" Type="http://schemas.openxmlformats.org/officeDocument/2006/relationships/image" Target="../media/image124.svg"/><Relationship Id="rId7" Type="http://schemas.openxmlformats.org/officeDocument/2006/relationships/image" Target="../media/image142.svg"/><Relationship Id="rId12" Type="http://schemas.openxmlformats.org/officeDocument/2006/relationships/image" Target="../media/image145.png"/><Relationship Id="rId17" Type="http://schemas.openxmlformats.org/officeDocument/2006/relationships/image" Target="../media/image234.svg"/><Relationship Id="rId2" Type="http://schemas.openxmlformats.org/officeDocument/2006/relationships/image" Target="../media/image123.png"/><Relationship Id="rId16" Type="http://schemas.openxmlformats.org/officeDocument/2006/relationships/image" Target="../media/image2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png"/><Relationship Id="rId11" Type="http://schemas.openxmlformats.org/officeDocument/2006/relationships/image" Target="../media/image144.svg"/><Relationship Id="rId5" Type="http://schemas.openxmlformats.org/officeDocument/2006/relationships/image" Target="../media/image140.svg"/><Relationship Id="rId15" Type="http://schemas.openxmlformats.org/officeDocument/2006/relationships/image" Target="../media/image176.svg"/><Relationship Id="rId10" Type="http://schemas.openxmlformats.org/officeDocument/2006/relationships/image" Target="../media/image143.png"/><Relationship Id="rId4" Type="http://schemas.openxmlformats.org/officeDocument/2006/relationships/image" Target="../media/image139.png"/><Relationship Id="rId9" Type="http://schemas.openxmlformats.org/officeDocument/2006/relationships/image" Target="../media/image116.svg"/><Relationship Id="rId14" Type="http://schemas.openxmlformats.org/officeDocument/2006/relationships/image" Target="../media/image1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svg"/><Relationship Id="rId7" Type="http://schemas.openxmlformats.org/officeDocument/2006/relationships/image" Target="../media/image140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42.svg"/><Relationship Id="rId4" Type="http://schemas.openxmlformats.org/officeDocument/2006/relationships/image" Target="../media/image1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28.svg"/><Relationship Id="rId3" Type="http://schemas.openxmlformats.org/officeDocument/2006/relationships/image" Target="../media/image134.svg"/><Relationship Id="rId7" Type="http://schemas.openxmlformats.org/officeDocument/2006/relationships/image" Target="../media/image130.svg"/><Relationship Id="rId12" Type="http://schemas.openxmlformats.org/officeDocument/2006/relationships/image" Target="../media/image127.png"/><Relationship Id="rId17" Type="http://schemas.openxmlformats.org/officeDocument/2006/relationships/image" Target="../media/image217.svg"/><Relationship Id="rId2" Type="http://schemas.openxmlformats.org/officeDocument/2006/relationships/image" Target="../media/image133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11" Type="http://schemas.openxmlformats.org/officeDocument/2006/relationships/image" Target="../media/image126.svg"/><Relationship Id="rId5" Type="http://schemas.openxmlformats.org/officeDocument/2006/relationships/image" Target="../media/image132.svg"/><Relationship Id="rId15" Type="http://schemas.openxmlformats.org/officeDocument/2006/relationships/image" Target="../media/image138.svg"/><Relationship Id="rId10" Type="http://schemas.openxmlformats.org/officeDocument/2006/relationships/image" Target="../media/image125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Relationship Id="rId1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13" Type="http://schemas.openxmlformats.org/officeDocument/2006/relationships/image" Target="../media/image40.svg"/><Relationship Id="rId3" Type="http://schemas.openxmlformats.org/officeDocument/2006/relationships/image" Target="../media/image138.svg"/><Relationship Id="rId7" Type="http://schemas.openxmlformats.org/officeDocument/2006/relationships/image" Target="../media/image217.svg"/><Relationship Id="rId12" Type="http://schemas.openxmlformats.org/officeDocument/2006/relationships/image" Target="../media/image39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6.png"/><Relationship Id="rId11" Type="http://schemas.openxmlformats.org/officeDocument/2006/relationships/image" Target="../media/image34.svg"/><Relationship Id="rId5" Type="http://schemas.openxmlformats.org/officeDocument/2006/relationships/image" Target="../media/image124.svg"/><Relationship Id="rId15" Type="http://schemas.openxmlformats.org/officeDocument/2006/relationships/image" Target="../media/image223.svg"/><Relationship Id="rId10" Type="http://schemas.openxmlformats.org/officeDocument/2006/relationships/image" Target="../media/image33.png"/><Relationship Id="rId4" Type="http://schemas.openxmlformats.org/officeDocument/2006/relationships/image" Target="../media/image123.png"/><Relationship Id="rId9" Type="http://schemas.openxmlformats.org/officeDocument/2006/relationships/image" Target="../media/image236.svg"/><Relationship Id="rId14" Type="http://schemas.openxmlformats.org/officeDocument/2006/relationships/image" Target="../media/image2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37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3xADCAoOq28?start=6&amp;feature=oembed" TargetMode="Externa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hyperlink" Target="https://www.valuingvaccines.org.uk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0.png"/><Relationship Id="rId3" Type="http://schemas.openxmlformats.org/officeDocument/2006/relationships/image" Target="../media/image97.png"/><Relationship Id="rId7" Type="http://schemas.openxmlformats.org/officeDocument/2006/relationships/image" Target="../media/image100.svg"/><Relationship Id="rId12" Type="http://schemas.openxmlformats.org/officeDocument/2006/relationships/image" Target="../media/image36.svg"/><Relationship Id="rId2" Type="http://schemas.openxmlformats.org/officeDocument/2006/relationships/image" Target="../media/image157.png"/><Relationship Id="rId16" Type="http://schemas.openxmlformats.org/officeDocument/2006/relationships/image" Target="../media/image16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image" Target="../media/image35.png"/><Relationship Id="rId5" Type="http://schemas.openxmlformats.org/officeDocument/2006/relationships/image" Target="../media/image158.png"/><Relationship Id="rId15" Type="http://schemas.openxmlformats.org/officeDocument/2006/relationships/image" Target="../media/image162.png"/><Relationship Id="rId10" Type="http://schemas.openxmlformats.org/officeDocument/2006/relationships/image" Target="../media/image102.svg"/><Relationship Id="rId4" Type="http://schemas.openxmlformats.org/officeDocument/2006/relationships/image" Target="../media/image98.svg"/><Relationship Id="rId9" Type="http://schemas.openxmlformats.org/officeDocument/2006/relationships/image" Target="../media/image101.png"/><Relationship Id="rId14" Type="http://schemas.openxmlformats.org/officeDocument/2006/relationships/image" Target="../media/image16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67.png"/><Relationship Id="rId18" Type="http://schemas.openxmlformats.org/officeDocument/2006/relationships/image" Target="../media/image39.png"/><Relationship Id="rId3" Type="http://schemas.openxmlformats.org/officeDocument/2006/relationships/image" Target="../media/image46.svg"/><Relationship Id="rId21" Type="http://schemas.openxmlformats.org/officeDocument/2006/relationships/image" Target="../media/image42.svg"/><Relationship Id="rId7" Type="http://schemas.openxmlformats.org/officeDocument/2006/relationships/image" Target="../media/image165.png"/><Relationship Id="rId12" Type="http://schemas.openxmlformats.org/officeDocument/2006/relationships/image" Target="../media/image102.svg"/><Relationship Id="rId17" Type="http://schemas.openxmlformats.org/officeDocument/2006/relationships/image" Target="../media/image169.svg"/><Relationship Id="rId2" Type="http://schemas.openxmlformats.org/officeDocument/2006/relationships/image" Target="../media/image45.png"/><Relationship Id="rId16" Type="http://schemas.openxmlformats.org/officeDocument/2006/relationships/image" Target="../media/image16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svg"/><Relationship Id="rId11" Type="http://schemas.openxmlformats.org/officeDocument/2006/relationships/image" Target="../media/image101.png"/><Relationship Id="rId5" Type="http://schemas.openxmlformats.org/officeDocument/2006/relationships/image" Target="../media/image97.png"/><Relationship Id="rId15" Type="http://schemas.openxmlformats.org/officeDocument/2006/relationships/image" Target="../media/image24.svg"/><Relationship Id="rId10" Type="http://schemas.openxmlformats.org/officeDocument/2006/relationships/image" Target="../media/image166.png"/><Relationship Id="rId19" Type="http://schemas.openxmlformats.org/officeDocument/2006/relationships/image" Target="../media/image40.svg"/><Relationship Id="rId4" Type="http://schemas.openxmlformats.org/officeDocument/2006/relationships/image" Target="../media/image164.png"/><Relationship Id="rId9" Type="http://schemas.openxmlformats.org/officeDocument/2006/relationships/image" Target="../media/image100.sv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50.svg"/><Relationship Id="rId3" Type="http://schemas.openxmlformats.org/officeDocument/2006/relationships/image" Target="../media/image22.svg"/><Relationship Id="rId7" Type="http://schemas.openxmlformats.org/officeDocument/2006/relationships/image" Target="../media/image30.svg"/><Relationship Id="rId12" Type="http://schemas.openxmlformats.org/officeDocument/2006/relationships/image" Target="../media/image1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80.svg"/><Relationship Id="rId5" Type="http://schemas.openxmlformats.org/officeDocument/2006/relationships/image" Target="../media/image171.svg"/><Relationship Id="rId15" Type="http://schemas.openxmlformats.org/officeDocument/2006/relationships/image" Target="../media/image148.svg"/><Relationship Id="rId10" Type="http://schemas.openxmlformats.org/officeDocument/2006/relationships/image" Target="../media/image79.png"/><Relationship Id="rId4" Type="http://schemas.openxmlformats.org/officeDocument/2006/relationships/image" Target="../media/image170.png"/><Relationship Id="rId9" Type="http://schemas.openxmlformats.org/officeDocument/2006/relationships/image" Target="../media/image173.svg"/><Relationship Id="rId14" Type="http://schemas.openxmlformats.org/officeDocument/2006/relationships/image" Target="../media/image1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8.svg"/><Relationship Id="rId18" Type="http://schemas.openxmlformats.org/officeDocument/2006/relationships/image" Target="../media/image47.png"/><Relationship Id="rId3" Type="http://schemas.microsoft.com/office/2007/relationships/hdphoto" Target="../media/hdphoto1.wdp"/><Relationship Id="rId21" Type="http://schemas.openxmlformats.org/officeDocument/2006/relationships/image" Target="../media/image182.svg"/><Relationship Id="rId7" Type="http://schemas.openxmlformats.org/officeDocument/2006/relationships/image" Target="../media/image161.svg"/><Relationship Id="rId12" Type="http://schemas.openxmlformats.org/officeDocument/2006/relationships/image" Target="../media/image177.png"/><Relationship Id="rId17" Type="http://schemas.openxmlformats.org/officeDocument/2006/relationships/image" Target="../media/image180.svg"/><Relationship Id="rId2" Type="http://schemas.openxmlformats.org/officeDocument/2006/relationships/image" Target="../media/image174.png"/><Relationship Id="rId16" Type="http://schemas.openxmlformats.org/officeDocument/2006/relationships/image" Target="../media/image179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11" Type="http://schemas.openxmlformats.org/officeDocument/2006/relationships/image" Target="../media/image176.svg"/><Relationship Id="rId5" Type="http://schemas.openxmlformats.org/officeDocument/2006/relationships/image" Target="../media/image18.svg"/><Relationship Id="rId15" Type="http://schemas.openxmlformats.org/officeDocument/2006/relationships/image" Target="../media/image40.svg"/><Relationship Id="rId10" Type="http://schemas.openxmlformats.org/officeDocument/2006/relationships/image" Target="../media/image175.png"/><Relationship Id="rId19" Type="http://schemas.openxmlformats.org/officeDocument/2006/relationships/image" Target="../media/image48.sv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3.png"/><Relationship Id="rId18" Type="http://schemas.openxmlformats.org/officeDocument/2006/relationships/image" Target="../media/image186.svg"/><Relationship Id="rId3" Type="http://schemas.openxmlformats.org/officeDocument/2006/relationships/image" Target="../media/image108.svg"/><Relationship Id="rId7" Type="http://schemas.openxmlformats.org/officeDocument/2006/relationships/image" Target="../media/image105.svg"/><Relationship Id="rId12" Type="http://schemas.openxmlformats.org/officeDocument/2006/relationships/image" Target="../media/image26.svg"/><Relationship Id="rId17" Type="http://schemas.openxmlformats.org/officeDocument/2006/relationships/image" Target="../media/image185.png"/><Relationship Id="rId2" Type="http://schemas.openxmlformats.org/officeDocument/2006/relationships/image" Target="../media/image107.png"/><Relationship Id="rId16" Type="http://schemas.openxmlformats.org/officeDocument/2006/relationships/image" Target="../media/image38.svg"/><Relationship Id="rId20" Type="http://schemas.openxmlformats.org/officeDocument/2006/relationships/image" Target="../media/image18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11" Type="http://schemas.openxmlformats.org/officeDocument/2006/relationships/image" Target="../media/image25.png"/><Relationship Id="rId5" Type="http://schemas.openxmlformats.org/officeDocument/2006/relationships/image" Target="../media/image184.svg"/><Relationship Id="rId15" Type="http://schemas.openxmlformats.org/officeDocument/2006/relationships/image" Target="../media/image37.png"/><Relationship Id="rId10" Type="http://schemas.openxmlformats.org/officeDocument/2006/relationships/image" Target="../media/image106.emf"/><Relationship Id="rId19" Type="http://schemas.openxmlformats.org/officeDocument/2006/relationships/image" Target="../media/image187.png"/><Relationship Id="rId4" Type="http://schemas.openxmlformats.org/officeDocument/2006/relationships/image" Target="../media/image183.png"/><Relationship Id="rId9" Type="http://schemas.openxmlformats.org/officeDocument/2006/relationships/image" Target="../media/image66.svg"/><Relationship Id="rId1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02.svg"/><Relationship Id="rId18" Type="http://schemas.openxmlformats.org/officeDocument/2006/relationships/image" Target="../media/image25.png"/><Relationship Id="rId3" Type="http://schemas.openxmlformats.org/officeDocument/2006/relationships/image" Target="../media/image110.svg"/><Relationship Id="rId21" Type="http://schemas.openxmlformats.org/officeDocument/2006/relationships/image" Target="../media/image36.svg"/><Relationship Id="rId7" Type="http://schemas.openxmlformats.org/officeDocument/2006/relationships/image" Target="../media/image190.svg"/><Relationship Id="rId12" Type="http://schemas.openxmlformats.org/officeDocument/2006/relationships/image" Target="../media/image101.png"/><Relationship Id="rId17" Type="http://schemas.openxmlformats.org/officeDocument/2006/relationships/image" Target="../media/image24.svg"/><Relationship Id="rId2" Type="http://schemas.openxmlformats.org/officeDocument/2006/relationships/image" Target="../media/image109.png"/><Relationship Id="rId16" Type="http://schemas.openxmlformats.org/officeDocument/2006/relationships/image" Target="../media/image2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9.png"/><Relationship Id="rId11" Type="http://schemas.openxmlformats.org/officeDocument/2006/relationships/image" Target="../media/image192.svg"/><Relationship Id="rId5" Type="http://schemas.openxmlformats.org/officeDocument/2006/relationships/image" Target="../media/image100.svg"/><Relationship Id="rId15" Type="http://schemas.openxmlformats.org/officeDocument/2006/relationships/image" Target="../media/image98.svg"/><Relationship Id="rId23" Type="http://schemas.openxmlformats.org/officeDocument/2006/relationships/image" Target="../media/image194.svg"/><Relationship Id="rId10" Type="http://schemas.openxmlformats.org/officeDocument/2006/relationships/image" Target="../media/image191.png"/><Relationship Id="rId19" Type="http://schemas.openxmlformats.org/officeDocument/2006/relationships/image" Target="../media/image26.svg"/><Relationship Id="rId4" Type="http://schemas.openxmlformats.org/officeDocument/2006/relationships/image" Target="../media/image99.png"/><Relationship Id="rId9" Type="http://schemas.openxmlformats.org/officeDocument/2006/relationships/image" Target="../media/image40.svg"/><Relationship Id="rId14" Type="http://schemas.openxmlformats.org/officeDocument/2006/relationships/image" Target="../media/image97.png"/><Relationship Id="rId22" Type="http://schemas.openxmlformats.org/officeDocument/2006/relationships/image" Target="../media/image1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13" Type="http://schemas.openxmlformats.org/officeDocument/2006/relationships/image" Target="../media/image39.png"/><Relationship Id="rId18" Type="http://schemas.openxmlformats.org/officeDocument/2006/relationships/image" Target="../media/image50.svg"/><Relationship Id="rId3" Type="http://schemas.openxmlformats.org/officeDocument/2006/relationships/image" Target="../media/image101.png"/><Relationship Id="rId21" Type="http://schemas.openxmlformats.org/officeDocument/2006/relationships/image" Target="../media/image100.svg"/><Relationship Id="rId7" Type="http://schemas.openxmlformats.org/officeDocument/2006/relationships/image" Target="../media/image189.png"/><Relationship Id="rId12" Type="http://schemas.openxmlformats.org/officeDocument/2006/relationships/image" Target="../media/image197.svg"/><Relationship Id="rId17" Type="http://schemas.openxmlformats.org/officeDocument/2006/relationships/image" Target="../media/image49.png"/><Relationship Id="rId2" Type="http://schemas.openxmlformats.org/officeDocument/2006/relationships/image" Target="../media/image195.png"/><Relationship Id="rId16" Type="http://schemas.openxmlformats.org/officeDocument/2006/relationships/image" Target="../media/image44.sv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11" Type="http://schemas.openxmlformats.org/officeDocument/2006/relationships/image" Target="../media/image196.png"/><Relationship Id="rId5" Type="http://schemas.openxmlformats.org/officeDocument/2006/relationships/image" Target="../media/image23.png"/><Relationship Id="rId15" Type="http://schemas.openxmlformats.org/officeDocument/2006/relationships/image" Target="../media/image43.png"/><Relationship Id="rId10" Type="http://schemas.openxmlformats.org/officeDocument/2006/relationships/image" Target="../media/image34.svg"/><Relationship Id="rId19" Type="http://schemas.openxmlformats.org/officeDocument/2006/relationships/image" Target="../media/image198.png"/><Relationship Id="rId4" Type="http://schemas.openxmlformats.org/officeDocument/2006/relationships/image" Target="../media/image102.sv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17A8-7A5D-FC48-A9CB-3FF95D8BF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E6391-BAAB-C54B-99BA-DAAC46C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3442"/>
            <a:ext cx="5040086" cy="1655762"/>
          </a:xfrm>
        </p:spPr>
        <p:txBody>
          <a:bodyPr/>
          <a:lstStyle/>
          <a:p>
            <a:r>
              <a:rPr lang="en-GB" dirty="0"/>
              <a:t>Understanding growth, the link between plants and the environment, and between micro-organisms and vaccines.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07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82DB6-26B1-9244-A10F-93C14BCF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72D6CF3-8B39-AD44-9943-5A57D9F6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51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It is not just things we can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see that grow…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1B1E366-267A-244E-8837-4A63754F1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64166"/>
            <a:ext cx="5915140" cy="188997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Space rovers on the planet Mars are being used to explore the possibilities of living things growing on Mars – if there are living things on Mars, we may not be able to see them with the human eye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128B91-9F74-CE4D-BFED-12BBA5F7D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80DAA25-E192-8542-B1F0-5DBE78B971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9190" y="464616"/>
            <a:ext cx="1175775" cy="1175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F5B7D5D-E2F7-1F45-A49D-1FFDF84299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839687">
            <a:off x="11343241" y="6270111"/>
            <a:ext cx="1175775" cy="11757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F63D47D-D61A-6242-8F74-DB1AB9D1C9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22852" y="1206164"/>
            <a:ext cx="1175775" cy="11757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EF995EC-5EAD-8149-AD8D-C840995B435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320604" y="3846988"/>
            <a:ext cx="1175775" cy="11757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575B1C8-595D-DA47-914B-568B6E1A23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2600000">
            <a:off x="32757" y="5220050"/>
            <a:ext cx="6099206" cy="17653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6AFCFE2-9F27-684A-B568-0E93DDD8461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800000" flipV="1">
            <a:off x="8061960" y="-6176"/>
            <a:ext cx="4130040" cy="142233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3BCD098-1A3D-ED43-A9E8-C938ACF9CC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-425630" y="4529494"/>
            <a:ext cx="2882685" cy="267175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6D623E-E699-2740-A38A-1679227F91D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474464" y="5791457"/>
            <a:ext cx="7717534" cy="10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8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-0.09167 C -0.0362 -0.09537 -0.03789 -0.09884 -0.0392 -0.10278 C -0.03972 -0.10417 -0.03972 -0.10602 -0.04011 -0.10764 C -0.04089 -0.11042 -0.04193 -0.11296 -0.04284 -0.11574 C -0.04349 -0.11782 -0.04388 -0.12014 -0.04467 -0.12199 C -0.04545 -0.12384 -0.04662 -0.125 -0.0474 -0.12685 C -0.05209 -0.13889 -0.04584 -0.12824 -0.05183 -0.13981 C -0.05443 -0.14468 -0.05678 -0.15046 -0.06003 -0.15417 C -0.06094 -0.15532 -0.06185 -0.15602 -0.06276 -0.15741 C -0.06459 -0.16042 -0.06589 -0.16481 -0.0681 -0.16713 C -0.06875 -0.16782 -0.07422 -0.17338 -0.07539 -0.175 C -0.07735 -0.17801 -0.07826 -0.18125 -0.08073 -0.1831 C -0.08829 -0.18819 -0.09584 -0.19282 -0.10339 -0.19745 C -0.10456 -0.19838 -0.10573 -0.19884 -0.10704 -0.19907 C -0.11003 -0.2 -0.11303 -0.20023 -0.11602 -0.20069 C -0.12787 -0.20602 -0.11615 -0.20139 -0.14401 -0.20394 C -0.14701 -0.20417 -0.15 -0.20509 -0.15313 -0.20556 C -0.16433 -0.21065 -0.15039 -0.20417 -0.15938 -0.2088 C -0.16055 -0.20949 -0.16185 -0.20972 -0.16303 -0.21042 C -0.16394 -0.21088 -0.16485 -0.21157 -0.16576 -0.21204 C -0.1698 -0.21366 -0.17123 -0.21319 -0.17474 -0.21528 C -0.17631 -0.2162 -0.17774 -0.21736 -0.1793 -0.21852 C -0.18021 -0.21898 -0.18112 -0.21944 -0.18204 -0.22014 C -0.18295 -0.22176 -0.18373 -0.22361 -0.18477 -0.22477 C -0.18581 -0.22616 -0.18711 -0.22685 -0.18829 -0.22801 C -0.18985 -0.22963 -0.19141 -0.23102 -0.19284 -0.23287 C -0.19388 -0.23426 -0.19454 -0.23634 -0.19558 -0.23773 C -0.1974 -0.24051 -0.19961 -0.24213 -0.20183 -0.24421 C -0.20313 -0.24676 -0.20417 -0.24954 -0.20547 -0.25208 C -0.20664 -0.2544 -0.20808 -0.25602 -0.20912 -0.25856 C -0.20964 -0.25995 -0.20964 -0.26181 -0.21003 -0.26343 C -0.21081 -0.26667 -0.21198 -0.26968 -0.21276 -0.27315 C -0.21355 -0.27662 -0.21472 -0.28611 -0.21537 -0.29074 C -0.21576 -0.30139 -0.21628 -0.31204 -0.21628 -0.32292 C -0.21628 -0.32708 -0.21589 -0.33148 -0.21537 -0.33565 C -0.21524 -0.33727 -0.21485 -0.33889 -0.21459 -0.34051 C -0.2142 -0.34259 -0.21394 -0.34468 -0.21368 -0.34699 C -0.21303 -0.35162 -0.21289 -0.35556 -0.21185 -0.35972 C -0.20899 -0.37153 -0.20495 -0.38287 -0.19922 -0.39028 C -0.19792 -0.3919 -0.19688 -0.39375 -0.19558 -0.39514 C -0.19206 -0.39861 -0.19102 -0.39815 -0.18737 -0.4 C -0.18555 -0.40093 -0.18386 -0.40255 -0.18204 -0.40324 C -0.18047 -0.40394 -0.17904 -0.4044 -0.17748 -0.40486 C -0.17631 -0.40556 -0.175 -0.40602 -0.17383 -0.40648 C -0.16875 -0.40602 -0.16355 -0.40556 -0.15847 -0.40486 C -0.15704 -0.40486 -0.15534 -0.4044 -0.15404 -0.40324 C -0.15118 -0.40093 -0.14792 -0.3963 -0.14584 -0.3919 C -0.14493 -0.38981 -0.14401 -0.38796 -0.1431 -0.38565 C -0.14258 -0.38218 -0.14115 -0.3794 -0.14128 -0.37593 C -0.14167 -0.36991 -0.14154 -0.36412 -0.14219 -0.35833 C -0.14245 -0.35625 -0.14323 -0.35463 -0.14401 -0.35347 C -0.14779 -0.34676 -0.1517 -0.34005 -0.15573 -0.33403 C -0.15678 -0.33264 -0.15821 -0.33171 -0.15938 -0.33079 C -0.16263 -0.3287 -0.16602 -0.32894 -0.16941 -0.32778 C -0.17149 -0.32685 -0.17357 -0.32546 -0.17566 -0.32454 C -0.17774 -0.32338 -0.17982 -0.32176 -0.18204 -0.3213 C -0.18594 -0.32037 -0.18985 -0.32014 -0.19375 -0.31968 C -0.19675 -0.31921 -0.19974 -0.31875 -0.20274 -0.31806 C -0.20456 -0.31759 -0.20638 -0.31667 -0.20821 -0.31644 C -0.23256 -0.31157 -0.20873 -0.31736 -0.22539 -0.31319 C -0.23138 -0.31366 -0.23737 -0.31389 -0.24349 -0.31481 C -0.24467 -0.31505 -0.24584 -0.31597 -0.24701 -0.31644 C -0.24948 -0.31713 -0.25183 -0.31759 -0.2543 -0.31806 C -0.25521 -0.31852 -0.25612 -0.31921 -0.25704 -0.31968 C -0.25977 -0.32083 -0.26172 -0.32083 -0.2642 -0.32292 C -0.26667 -0.32477 -0.26888 -0.32801 -0.27149 -0.32917 C -0.28008 -0.3331 -0.26941 -0.32801 -0.27956 -0.33403 C -0.28073 -0.33472 -0.28204 -0.33519 -0.28321 -0.33565 C -0.28503 -0.33657 -0.29063 -0.33958 -0.2931 -0.34051 C -0.29493 -0.3412 -0.29675 -0.34167 -0.29857 -0.34213 C -0.29948 -0.34259 -0.30039 -0.34306 -0.30131 -0.34375 C -0.31081 -0.35093 -0.29818 -0.34259 -0.30938 -0.35023 C -0.3142 -0.35324 -0.31029 -0.35 -0.31667 -0.35486 C -0.31784 -0.35602 -0.31914 -0.35718 -0.32019 -0.35833 C -0.32188 -0.36019 -0.32318 -0.36296 -0.32474 -0.36458 C -0.32553 -0.36574 -0.32657 -0.36574 -0.32748 -0.3662 C -0.32878 -0.36736 -0.32995 -0.36806 -0.33112 -0.36968 C -0.33737 -0.37662 -0.33204 -0.37269 -0.33737 -0.37593 C -0.33829 -0.37708 -0.33933 -0.37778 -0.34011 -0.3794 C -0.34245 -0.38241 -0.34375 -0.38611 -0.34558 -0.39028 C -0.34623 -0.3919 -0.34688 -0.39352 -0.3474 -0.39514 C -0.35026 -0.40671 -0.35547 -0.43056 -0.35547 -0.43032 C -0.35638 -0.44282 -0.35769 -0.45532 -0.35821 -0.46736 C -0.35834 -0.46968 -0.35743 -0.47176 -0.3573 -0.47407 C -0.35717 -0.47477 -0.35664 -0.49074 -0.35547 -0.49468 C -0.35404 -0.49954 -0.35105 -0.50602 -0.34922 -0.51111 C -0.34857 -0.51227 -0.34818 -0.51435 -0.3474 -0.51551 C -0.34623 -0.51782 -0.3448 -0.51852 -0.34375 -0.5206 C -0.34271 -0.52245 -0.34219 -0.52523 -0.34102 -0.52685 C -0.33946 -0.5294 -0.33711 -0.53056 -0.33555 -0.53333 C -0.33438 -0.53542 -0.33334 -0.53819 -0.33204 -0.53958 C -0.33034 -0.5419 -0.32409 -0.54907 -0.3211 -0.55093 C -0.31654 -0.55417 -0.31576 -0.55417 -0.3112 -0.55579 C -0.30938 -0.5581 -0.30782 -0.56088 -0.30573 -0.56227 C -0.30404 -0.56319 -0.30222 -0.56481 -0.30039 -0.56551 C -0.29883 -0.56597 -0.29727 -0.5662 -0.29584 -0.56713 C -0.29401 -0.56782 -0.29219 -0.56944 -0.29037 -0.57014 L -0.28776 -0.57176 C -0.28295 -0.5713 -0.27813 -0.57106 -0.27331 -0.57014 C -0.27201 -0.56991 -0.27084 -0.56898 -0.26967 -0.56852 C -0.26693 -0.56782 -0.2642 -0.56736 -0.26146 -0.56713 C -0.25795 -0.56667 -0.2543 -0.56597 -0.25066 -0.56551 L -0.23803 -0.56389 C -0.23555 -0.56343 -0.23321 -0.56273 -0.23073 -0.56227 C -0.22982 -0.56157 -0.22904 -0.56088 -0.22813 -0.56088 C -0.21875 -0.55694 -0.21615 -0.55949 -0.20365 -0.56088 C -0.20222 -0.56111 -0.20066 -0.56204 -0.19922 -0.56227 C -0.19701 -0.56273 -0.19493 -0.56319 -0.19284 -0.56389 C -0.19167 -0.56435 -0.1905 -0.56505 -0.1892 -0.56551 C -0.18594 -0.5662 -0.18256 -0.56667 -0.1793 -0.56713 C -0.17605 -0.56944 -0.17409 -0.5706 -0.1711 -0.57338 C -0.17019 -0.57454 -0.16941 -0.57569 -0.16849 -0.57685 C -0.15847 -0.60347 -0.16433 -0.58588 -0.15313 -0.63125 C -0.15274 -0.63472 -0.15248 -0.63773 -0.15222 -0.64097 C -0.15196 -0.64375 -0.15131 -0.64606 -0.15131 -0.64884 C -0.15131 -0.65764 -0.15079 -0.67014 -0.15313 -0.67963 C -0.15365 -0.68171 -0.1543 -0.68356 -0.15482 -0.68588 C -0.15638 -0.69213 -0.15521 -0.69144 -0.15756 -0.69861 C -0.15834 -0.70093 -0.15925 -0.70324 -0.16029 -0.70509 C -0.16133 -0.70694 -0.16276 -0.7081 -0.16394 -0.70995 C -0.16823 -0.71644 -0.16472 -0.71366 -0.16941 -0.71644 C -0.17019 -0.71806 -0.17097 -0.72014 -0.17201 -0.7213 C -0.1737 -0.72292 -0.17748 -0.72431 -0.17748 -0.72407 C -0.17839 -0.72546 -0.17917 -0.72685 -0.18021 -0.72755 C -0.18138 -0.72847 -0.18256 -0.7287 -0.18386 -0.72917 C -0.18594 -0.73032 -0.18776 -0.73194 -0.19011 -0.73241 C -0.19428 -0.73333 -0.19857 -0.73356 -0.20274 -0.73403 C -0.20912 -0.73565 -0.20977 -0.73588 -0.21628 -0.73727 C -0.22292 -0.73866 -0.23086 -0.73981 -0.23711 -0.74213 C -0.23868 -0.74259 -0.24011 -0.74306 -0.24167 -0.74375 C -0.24349 -0.74468 -0.24519 -0.74583 -0.24701 -0.74699 C -0.24818 -0.74745 -0.24948 -0.74792 -0.25066 -0.74838 C -0.25691 -0.75579 -0.25404 -0.7537 -0.25886 -0.75648 C -0.27058 -0.77222 -0.25586 -0.75278 -0.26511 -0.76458 C -0.26641 -0.7662 -0.26745 -0.76782 -0.26875 -0.76944 C -0.26967 -0.7706 -0.27058 -0.7713 -0.27149 -0.77269 C -0.27331 -0.77569 -0.275 -0.77894 -0.27683 -0.78218 L -0.27956 -0.78704 C -0.28047 -0.78866 -0.28151 -0.79005 -0.2823 -0.7919 C -0.28321 -0.79398 -0.28412 -0.79606 -0.28503 -0.79838 C -0.28737 -0.80417 -0.28829 -0.80856 -0.29128 -0.81273 C -0.30157 -0.82685 -0.29297 -0.81505 -0.29948 -0.82083 C -0.30039 -0.82153 -0.30118 -0.82315 -0.30222 -0.82407 C -0.30834 -0.8294 -0.30105 -0.82037 -0.30847 -0.82894 C -0.30977 -0.83032 -0.31081 -0.83264 -0.31211 -0.83403 C -0.31446 -0.83657 -0.31693 -0.83796 -0.31941 -0.84028 L -0.32657 -0.84653 C -0.32813 -0.84769 -0.32969 -0.84838 -0.33112 -0.85023 C -0.33269 -0.85162 -0.33412 -0.85278 -0.33555 -0.8544 C -0.33659 -0.85556 -0.33737 -0.85694 -0.33829 -0.85787 C -0.3392 -0.85903 -0.34011 -0.85903 -0.34102 -0.85926 C -0.34792 -0.86852 -0.34128 -0.86042 -0.34831 -0.86782 C -0.35287 -0.87199 -0.35079 -0.87292 -0.35821 -0.87708 C -0.35912 -0.87801 -0.36003 -0.87801 -0.36094 -0.87917 C -0.36342 -0.88056 -0.36563 -0.88356 -0.3681 -0.88495 C -0.36993 -0.88611 -0.37175 -0.88796 -0.37357 -0.88819 C -0.37474 -0.88866 -0.37605 -0.88935 -0.37722 -0.88981 C -0.37904 -0.89074 -0.38073 -0.89236 -0.38256 -0.89306 C -0.38829 -0.8956 -0.38568 -0.89421 -0.39076 -0.89676 C -0.39375 -0.89583 -0.39675 -0.8956 -0.39974 -0.89468 C -0.403 -0.89375 -0.40222 -0.89306 -0.40521 -0.88981 C -0.40599 -0.88935 -0.40704 -0.88935 -0.40795 -0.88819 C -0.40912 -0.88727 -0.41042 -0.88681 -0.41146 -0.88495 C -0.41342 -0.8831 -0.41693 -0.87917 -0.41693 -0.87847 C -0.42123 -0.86713 -0.41589 -0.88171 -0.42149 -0.86782 C -0.42214 -0.86574 -0.42279 -0.86435 -0.42331 -0.86296 C -0.42396 -0.86042 -0.42474 -0.85324 -0.425 -0.85162 C -0.425 -0.85023 -0.4237 -0.82106 -0.42331 -0.81759 C -0.42305 -0.81574 -0.42201 -0.81435 -0.42149 -0.81273 C -0.4211 -0.81065 -0.42097 -0.80833 -0.42058 -0.80625 C -0.41263 -0.7713 -0.3961 -0.70185 -0.3961 -0.70162 C -0.39675 -0.68542 -0.39649 -0.68125 -0.39792 -0.66829 C -0.39818 -0.66597 -0.39909 -0.65972 -0.39974 -0.65694 C -0.40039 -0.65463 -0.40274 -0.6456 -0.4043 -0.64259 C -0.40625 -0.63866 -0.40847 -0.63495 -0.41055 -0.63125 C -0.41185 -0.62917 -0.41276 -0.62639 -0.4142 -0.62477 C -0.41706 -0.62176 -0.41862 -0.61991 -0.42149 -0.61551 C -0.42774 -0.60486 -0.42644 -0.60463 -0.43138 -0.59907 C -0.43347 -0.59722 -0.43568 -0.59491 -0.43776 -0.59259 C -0.43868 -0.59167 -0.43946 -0.59051 -0.44037 -0.58958 C -0.44154 -0.58866 -0.44284 -0.58843 -0.44401 -0.58819 C -0.44493 -0.5875 -0.44584 -0.58657 -0.44675 -0.58657 C -0.45131 -0.58426 -0.45456 -0.58426 -0.45938 -0.5831 L -0.46849 -0.58148 C -0.47331 -0.58241 -0.47826 -0.58194 -0.48295 -0.58472 C -0.48685 -0.58704 -0.48464 -0.58588 -0.4892 -0.58819 C -0.49037 -0.59097 -0.49128 -0.59468 -0.49284 -0.59745 C -0.49454 -0.60069 -0.49636 -0.60301 -0.4974 -0.60718 C -0.49818 -0.61019 -0.49857 -0.61366 -0.49922 -0.61667 L -0.5 -0.62176 C -0.49974 -0.62338 -0.49948 -0.62477 -0.49922 -0.62639 C -0.49883 -0.62847 -0.49883 -0.63125 -0.49831 -0.6331 C -0.49584 -0.64005 -0.49375 -0.64838 -0.49011 -0.6537 C -0.48425 -0.66296 -0.47709 -0.66921 -0.47019 -0.67616 C -0.46862 -0.67778 -0.46667 -0.67894 -0.46485 -0.67963 C -0.45352 -0.68356 -0.46316 -0.68056 -0.44037 -0.68264 C -0.40443 -0.68634 -0.45873 -0.68241 -0.39792 -0.68588 C -0.39584 -0.68634 -0.39375 -0.68704 -0.39167 -0.6875 C -0.38776 -0.68819 -0.38373 -0.68819 -0.37995 -0.68912 C -0.37566 -0.69028 -0.37722 -0.69097 -0.37357 -0.69259 C -0.37175 -0.69306 -0.36993 -0.69329 -0.3681 -0.69398 C -0.36094 -0.69815 -0.36459 -0.69653 -0.3573 -0.69861 C -0.35495 -0.70023 -0.35248 -0.70208 -0.35 -0.70347 C -0.34883 -0.70417 -0.34766 -0.70417 -0.34649 -0.70509 C -0.34401 -0.70694 -0.34167 -0.70949 -0.3392 -0.71157 C -0.33842 -0.71227 -0.33737 -0.7125 -0.33646 -0.71319 C -0.33412 -0.71505 -0.33178 -0.71759 -0.3293 -0.71968 C -0.32722 -0.7213 -0.325 -0.72245 -0.32292 -0.72431 C -0.32006 -0.72731 -0.31771 -0.73148 -0.31485 -0.73403 C -0.31368 -0.73519 -0.31237 -0.73588 -0.3112 -0.73727 C -0.30873 -0.74028 -0.30651 -0.74398 -0.30404 -0.74699 C -0.30026 -0.75139 -0.29831 -0.75347 -0.29493 -0.7581 C -0.2931 -0.76065 -0.29141 -0.76366 -0.28959 -0.7662 C -0.28868 -0.76736 -0.28763 -0.76806 -0.28685 -0.76944 C -0.28516 -0.77176 -0.28399 -0.775 -0.2823 -0.77731 C -0.28086 -0.7794 -0.27917 -0.78009 -0.27774 -0.78218 C -0.27513 -0.78611 -0.27292 -0.79074 -0.27058 -0.79514 L -0.26693 -0.80139 L -0.26237 -0.80949 C -0.26146 -0.81111 -0.26042 -0.8125 -0.25977 -0.81435 C -0.25079 -0.83542 -0.26185 -0.80903 -0.25521 -0.82569 C -0.2543 -0.82778 -0.25339 -0.83009 -0.25248 -0.83194 C -0.25039 -0.83704 -0.24805 -0.84421 -0.24701 -0.85023 C -0.24571 -0.85648 -0.24636 -0.85278 -0.24519 -0.86088 C -0.24558 -0.88056 -0.24532 -0.89954 -0.2461 -0.91875 C -0.24623 -0.92199 -0.2474 -0.92454 -0.24792 -0.92685 C -0.24831 -0.92847 -0.24844 -0.93009 -0.24883 -0.93194 C -0.24974 -0.93495 -0.25079 -0.93819 -0.25157 -0.9412 C -0.25235 -0.94444 -0.25274 -0.94769 -0.25339 -0.95093 C -0.25365 -0.95255 -0.25391 -0.95463 -0.2543 -0.95579 C -0.25612 -0.96227 -0.25678 -0.96389 -0.25795 -0.97222 C -0.26016 -0.9875 -0.25743 -0.96782 -0.25977 -0.98611 C -0.26003 -0.98843 -0.26029 -0.99051 -0.26055 -0.99259 C -0.26029 -0.9963 -0.26003 -1.00023 -0.25977 -1.00394 C -0.2586 -1.01481 -0.25925 -1.00602 -0.25795 -1.01505 C -0.25756 -1.01782 -0.25769 -1.0206 -0.25704 -1.02315 C -0.2556 -1.02894 -0.25066 -1.03912 -0.24792 -1.04236 C -0.24701 -1.04352 -0.2461 -1.04444 -0.24519 -1.0456 C -0.24193 -1.05046 -0.24297 -1.05116 -0.23894 -1.05532 C -0.2375 -1.05671 -0.23581 -1.05718 -0.23438 -1.05856 C -0.22735 -1.06481 -0.2323 -1.06134 -0.22631 -1.06806 C -0.22513 -1.06944 -0.22383 -1.07037 -0.22266 -1.0713 C -0.22175 -1.07199 -0.22084 -1.07245 -0.21993 -1.07292 C -0.2168 -1.07616 -0.2142 -1.08056 -0.21094 -1.08264 C -0.20834 -1.08426 -0.20769 -1.08426 -0.20547 -1.0875 C -0.20417 -1.08935 -0.20313 -1.0919 -0.20183 -1.09375 C -0.20105 -1.09514 -0.2 -1.09583 -0.19922 -1.09699 C -0.19701 -1.10069 -0.19493 -1.10463 -0.19284 -1.10833 C -0.19193 -1.10995 -0.19089 -1.11134 -0.19011 -1.11319 C -0.18581 -1.12454 -0.18894 -1.11644 -0.18021 -1.13727 C -0.1793 -1.13935 -0.17813 -1.1412 -0.17748 -1.14352 C -0.1698 -1.17106 -0.18086 -1.13032 -0.17474 -1.15648 C -0.1737 -1.16088 -0.17175 -1.16458 -0.1711 -1.16921 C -0.16954 -1.18125 -0.17058 -1.17361 -0.16758 -1.1919 C -0.16407 -1.23472 -0.16667 -1.19931 -0.16667 -1.29931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8" y="-60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31 0.00232 L -0.00117 0.00695 L 0.14935 -0.03495 L 0.25404 -0.04398 L 0.39831 -0.04282 L 0.4625 -0.02176 L 0.56993 -0.04282 L 0.68477 -0.06435 L 0.72149 -0.075 L 0.80677 -0.13541 L 0.93021 -0.16551 L 1.0056 -0.16018 L 1.0056 -0.15995 " pathEditMode="relative" rAng="0" ptsTypes="AAAAAAAAAAA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52" y="-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82DB6-26B1-9244-A10F-93C14BCF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DE8498A-F270-4F47-AFBB-8CBE0C4A2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1B1E366-267A-244E-8837-4A63754F1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1458"/>
            <a:ext cx="4923622" cy="188997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On Earth there are things we can’t see with the human eye that grow – like micro-organisms but you might know them as germs, or bugs or possibly microbes.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4D1D44C-AA01-CD44-819E-B2DC3C4B832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9485" y="4057181"/>
            <a:ext cx="1175775" cy="11757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D7ECA2C-1F42-144A-BBAF-20F6B8FD25E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17028" y="2478074"/>
            <a:ext cx="1175775" cy="1175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DF667EB-4B6E-734C-9D00-FF2986FF99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95143" y="5173385"/>
            <a:ext cx="1175775" cy="11757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5B365BC-78C7-A64B-A402-8891E7DA9F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08112" y="424954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3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894511-6B76-784C-A843-C6D08261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41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There are 3 types of </a:t>
            </a:r>
            <a:br>
              <a:rPr lang="en-GB" dirty="0"/>
            </a:br>
            <a:r>
              <a:rPr lang="en-GB" dirty="0"/>
              <a:t>micro-organisms (microbes)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D74D8C4-7643-3A48-ACCB-C421BE69D037}"/>
              </a:ext>
            </a:extLst>
          </p:cNvPr>
          <p:cNvSpPr txBox="1">
            <a:spLocks/>
          </p:cNvSpPr>
          <p:nvPr/>
        </p:nvSpPr>
        <p:spPr>
          <a:xfrm>
            <a:off x="2004912" y="2465265"/>
            <a:ext cx="11558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sz="3000" dirty="0">
                <a:solidFill>
                  <a:schemeClr val="accent4"/>
                </a:solidFill>
              </a:rPr>
              <a:t>Fungi</a:t>
            </a:r>
            <a:endParaRPr lang="en-US" sz="3000" dirty="0">
              <a:solidFill>
                <a:schemeClr val="accent4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F14B9A-94D1-5F4D-8B0F-4332A6E1B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9514" y="3429000"/>
            <a:ext cx="3268270" cy="30291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1425AFA-BDE7-6F42-8B1A-AFD3CAC20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2774" y="3429000"/>
            <a:ext cx="2600496" cy="27889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960088E-7612-E045-95D8-E0769FDC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4818" y="3364274"/>
            <a:ext cx="2858811" cy="264962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12419701-C149-2848-8A68-BAD4F527D154}"/>
              </a:ext>
            </a:extLst>
          </p:cNvPr>
          <p:cNvSpPr txBox="1">
            <a:spLocks/>
          </p:cNvSpPr>
          <p:nvPr/>
        </p:nvSpPr>
        <p:spPr>
          <a:xfrm>
            <a:off x="4828054" y="2465265"/>
            <a:ext cx="17551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sz="3000" dirty="0">
                <a:solidFill>
                  <a:schemeClr val="accent6"/>
                </a:solidFill>
              </a:rPr>
              <a:t>Bacteria</a:t>
            </a:r>
            <a:endParaRPr lang="en-US" sz="3000" dirty="0">
              <a:solidFill>
                <a:schemeClr val="accent6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E18D32D-6EE0-D145-BE58-959AEE059AD9}"/>
              </a:ext>
            </a:extLst>
          </p:cNvPr>
          <p:cNvSpPr txBox="1">
            <a:spLocks/>
          </p:cNvSpPr>
          <p:nvPr/>
        </p:nvSpPr>
        <p:spPr>
          <a:xfrm>
            <a:off x="8213353" y="2465264"/>
            <a:ext cx="13817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sz="3000" dirty="0">
                <a:solidFill>
                  <a:schemeClr val="accent3"/>
                </a:solidFill>
              </a:rPr>
              <a:t>Viruses</a:t>
            </a:r>
            <a:endParaRPr lang="en-US" sz="3000" dirty="0">
              <a:solidFill>
                <a:schemeClr val="accent3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36D18C8-2CF6-D348-9D4E-A849B272F4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94314" y="577691"/>
            <a:ext cx="1175775" cy="1175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734AD15-DD04-6B44-AE13-D441B868597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39316" y="2058170"/>
            <a:ext cx="1175775" cy="117577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7B5BF22-84B8-6349-866A-B07924CAC57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1564278">
            <a:off x="294218" y="199167"/>
            <a:ext cx="1175775" cy="11757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0FEDEF4-DA6D-2941-974C-9CA69CDFA87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9062" y="5682225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repeatCount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7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repeatCount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3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37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900" decel="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0" grpId="0"/>
          <p:bldP spid="1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0E33D687-3428-B140-9866-D2E8EBD57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440438" y="6093200"/>
            <a:ext cx="2915797" cy="76479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23AF4D8-3CB5-D641-9116-9C47D13FFF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-1" y="2783434"/>
            <a:ext cx="1825732" cy="409177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48CD32F4-DDDF-114E-9E15-2BE6C9A08C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2398" y="3847028"/>
            <a:ext cx="816120" cy="75640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7693F6E-D657-4544-83CB-473D0EFB827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35776" y="3287258"/>
            <a:ext cx="1388283" cy="148888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8242B75-C14C-6A48-B010-A1C856996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1464191"/>
            <a:ext cx="3657600" cy="3708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894511-6B76-784C-A843-C6D08261D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414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A lot are good and really helpful</a:t>
            </a:r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D74D8C4-7643-3A48-ACCB-C421BE69D037}"/>
              </a:ext>
            </a:extLst>
          </p:cNvPr>
          <p:cNvSpPr txBox="1">
            <a:spLocks/>
          </p:cNvSpPr>
          <p:nvPr/>
        </p:nvSpPr>
        <p:spPr>
          <a:xfrm>
            <a:off x="3341924" y="5082191"/>
            <a:ext cx="13882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r>
              <a:rPr lang="en-GB" sz="3000" dirty="0">
                <a:solidFill>
                  <a:schemeClr val="accent4"/>
                </a:solidFill>
              </a:rPr>
              <a:t>Bread</a:t>
            </a:r>
            <a:endParaRPr lang="en-US" sz="3000" dirty="0">
              <a:solidFill>
                <a:schemeClr val="accent4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E18D32D-6EE0-D145-BE58-959AEE059AD9}"/>
              </a:ext>
            </a:extLst>
          </p:cNvPr>
          <p:cNvSpPr txBox="1">
            <a:spLocks/>
          </p:cNvSpPr>
          <p:nvPr/>
        </p:nvSpPr>
        <p:spPr>
          <a:xfrm>
            <a:off x="7046735" y="5082191"/>
            <a:ext cx="17561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Swing King" panose="03010504020101010101" pitchFamily="66" charset="0"/>
                <a:ea typeface="Swing King" panose="03010504020101010101" pitchFamily="66" charset="0"/>
                <a:cs typeface="Swing King" panose="03010504020101010101" pitchFamily="66" charset="0"/>
              </a:defRPr>
            </a:lvl1pPr>
          </a:lstStyle>
          <a:p>
            <a:pPr algn="ctr"/>
            <a:r>
              <a:rPr lang="en-GB" sz="3000" dirty="0">
                <a:solidFill>
                  <a:schemeClr val="accent3"/>
                </a:solidFill>
              </a:rPr>
              <a:t>Yoghurt</a:t>
            </a:r>
            <a:endParaRPr lang="en-US" sz="3000" dirty="0">
              <a:solidFill>
                <a:schemeClr val="accent3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EFF9637-C68F-5742-854D-5EADA3A7261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63560" y="2339166"/>
            <a:ext cx="2794611" cy="283342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6EBBC4B-1F6F-6743-80BD-A10627360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519" y="5172591"/>
            <a:ext cx="3925521" cy="1889971"/>
          </a:xfrm>
        </p:spPr>
        <p:txBody>
          <a:bodyPr/>
          <a:lstStyle/>
          <a:p>
            <a:pPr algn="ctr"/>
            <a:r>
              <a:rPr lang="en-US" dirty="0"/>
              <a:t>Yeast (a fungus) helps us make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30F775E2-ED5E-FB43-8DBE-62ABB4F74432}"/>
              </a:ext>
            </a:extLst>
          </p:cNvPr>
          <p:cNvSpPr txBox="1">
            <a:spLocks/>
          </p:cNvSpPr>
          <p:nvPr/>
        </p:nvSpPr>
        <p:spPr>
          <a:xfrm>
            <a:off x="6077794" y="5172591"/>
            <a:ext cx="3425328" cy="1889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-4460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225425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25425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Bacteria that helps us make</a:t>
            </a:r>
          </a:p>
        </p:txBody>
      </p:sp>
    </p:spTree>
    <p:extLst>
      <p:ext uri="{BB962C8B-B14F-4D97-AF65-F5344CB8AC3E}">
        <p14:creationId xmlns:p14="http://schemas.microsoft.com/office/powerpoint/2010/main" val="5605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82DB6-26B1-9244-A10F-93C14BCF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AFD69B5-C1E8-C849-B9DA-D8E40AA2F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1CF8789-F54A-404F-815E-88739492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57" y="3061250"/>
            <a:ext cx="5077858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But some are not so good and can make people and other animals ill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5F607C9-9113-6143-B0CC-5C5D268D4A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4639" y="495758"/>
            <a:ext cx="1852903" cy="17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87B663F-5609-3A40-889C-4BD52E149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135518" y="491387"/>
            <a:ext cx="2056482" cy="3522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6EF7B-D487-6E4C-ACFA-A511038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017" y="1933297"/>
            <a:ext cx="7853680" cy="2387600"/>
          </a:xfrm>
        </p:spPr>
        <p:txBody>
          <a:bodyPr/>
          <a:lstStyle/>
          <a:p>
            <a:r>
              <a:rPr lang="en-US" dirty="0"/>
              <a:t>Micro-organisms </a:t>
            </a:r>
            <a:br>
              <a:rPr lang="en-US" dirty="0"/>
            </a:br>
            <a:r>
              <a:rPr lang="en-US" dirty="0"/>
              <a:t>that make us ill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A3EF98F-6DFD-B343-AF18-A43DD16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163759" y="2177338"/>
            <a:ext cx="567305" cy="5909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33500A3-9D29-BA4F-AD77-09FF188AD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135518" y="491387"/>
            <a:ext cx="2056482" cy="352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0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9167E-6 1.85185E-6 L -2.29167E-6 0.69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-2.22222E-6 L 5E-6 -0.0280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D4AB4C1-C90B-AD41-A617-033B067499FB}"/>
              </a:ext>
            </a:extLst>
          </p:cNvPr>
          <p:cNvGrpSpPr/>
          <p:nvPr/>
        </p:nvGrpSpPr>
        <p:grpSpPr>
          <a:xfrm rot="19462117">
            <a:off x="8310821" y="3676851"/>
            <a:ext cx="2528660" cy="2666355"/>
            <a:chOff x="5545776" y="1048970"/>
            <a:chExt cx="2980707" cy="314301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6AAD7E-2281-BF43-8EF8-C6B095FABA62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1D287F5-1A89-E047-A1DF-C52DA53FE176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ECDF8C2-1458-0F43-B4D8-085B690A2257}"/>
                  </a:ext>
                </a:extLst>
              </p:cNvPr>
              <p:cNvSpPr/>
              <p:nvPr/>
            </p:nvSpPr>
            <p:spPr>
              <a:xfrm rot="705200">
                <a:off x="5753958" y="1452834"/>
                <a:ext cx="2564340" cy="2564340"/>
              </a:xfrm>
              <a:prstGeom prst="rect">
                <a:avLst/>
              </a:prstGeom>
              <a:blipFill dpi="0" rotWithShape="0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r="632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890F618-2384-3946-BBBD-AB18933C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20921032">
              <a:off x="7121156" y="1048970"/>
              <a:ext cx="381700" cy="521731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EDFC2B2F-12E2-F14A-9B22-67BC798BE0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4374" y="1180703"/>
            <a:ext cx="1235998" cy="1325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E7A2FE-FD74-A141-BB87-4932C9420469}"/>
              </a:ext>
            </a:extLst>
          </p:cNvPr>
          <p:cNvGrpSpPr/>
          <p:nvPr/>
        </p:nvGrpSpPr>
        <p:grpSpPr>
          <a:xfrm rot="490438">
            <a:off x="8457809" y="369778"/>
            <a:ext cx="2605446" cy="2747322"/>
            <a:chOff x="5545776" y="1048970"/>
            <a:chExt cx="2980707" cy="31430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97BFF2-2D6A-1B47-BFB5-6F15A9A57759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853514-F965-7448-9662-280797E310A4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931DE2E-B8AD-9449-8BD7-F68524E9A300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C3DADC7-95C0-714E-950A-6D6E48FA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20921032">
              <a:off x="7121156" y="1048970"/>
              <a:ext cx="381700" cy="52173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65EBE45-01C1-BB4B-9348-79C66E27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39" y="2898615"/>
            <a:ext cx="7792092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Mould is a fungus – it can grow on food and would make us ill if we ate it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713186E-CD85-F541-BDED-B57D46445B7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0225" y="847590"/>
            <a:ext cx="1175775" cy="117577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5CEC76A0-4F54-7C4D-BF56-B66351CEB1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6356" y="4501107"/>
            <a:ext cx="1175775" cy="117577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0E5D504-A0D5-F344-80E3-86A007232F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0" y="5372497"/>
            <a:ext cx="5663480" cy="14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5EBE45-01C1-BB4B-9348-79C66E27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857"/>
            <a:ext cx="9038771" cy="1564783"/>
          </a:xfrm>
        </p:spPr>
        <p:txBody>
          <a:bodyPr>
            <a:normAutofit fontScale="90000"/>
          </a:bodyPr>
          <a:lstStyle/>
          <a:p>
            <a:r>
              <a:rPr lang="en-GB" dirty="0"/>
              <a:t>There are different viruses that can make us ill too – like the virus that makes us sneeze, have a runny nose and sore throat – </a:t>
            </a:r>
            <a:br>
              <a:rPr lang="en-GB" dirty="0"/>
            </a:br>
            <a:r>
              <a:rPr lang="en-GB" dirty="0"/>
              <a:t>the common cold.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C3B82D0-9D88-4448-9440-72280546F4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364" y="578694"/>
            <a:ext cx="1852903" cy="17173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6B45A64-90CE-EE4E-AD71-10BF692F3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135518" y="-166915"/>
            <a:ext cx="2056482" cy="352202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022819E-AC3F-7F46-BAEB-5AB0D41DD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163759" y="1519036"/>
            <a:ext cx="567305" cy="59094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80950AA-2D14-0946-8468-B18DC515FF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135518" y="-166915"/>
            <a:ext cx="2056482" cy="3522021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B42A5593-4BDB-9C47-8D73-3E6FA20C6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2479"/>
            <a:ext cx="4923622" cy="1889971"/>
          </a:xfrm>
        </p:spPr>
        <p:txBody>
          <a:bodyPr/>
          <a:lstStyle/>
          <a:p>
            <a:r>
              <a:rPr lang="en-GB" dirty="0"/>
              <a:t>It is also a virus that causes covid-19.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F88B08D-FA84-994E-9B2F-5AFFF88DB45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6000" y="638732"/>
            <a:ext cx="1175775" cy="1175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F624C91-1C9A-B24A-8D81-8A0F3BEA1F8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78320" y="4888215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9167E-6 -3.33333E-6 L -2.29167E-6 0.69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2.59259E-6 L 5E-6 -0.0280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5EBE45-01C1-BB4B-9348-79C66E27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57" y="3013947"/>
            <a:ext cx="11034486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Lots of things in everyday life have </a:t>
            </a:r>
            <a:br>
              <a:rPr lang="en-GB" dirty="0"/>
            </a:br>
            <a:r>
              <a:rPr lang="en-GB" dirty="0"/>
              <a:t>had to change because of covid-19.</a:t>
            </a:r>
            <a:br>
              <a:rPr lang="en-GB" dirty="0"/>
            </a:br>
            <a:r>
              <a:rPr lang="en-GB" dirty="0"/>
              <a:t>What can you do to stop a virus population from growing?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C3B82D0-9D88-4448-9440-72280546F4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080" y="578694"/>
            <a:ext cx="1521292" cy="14099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564E02-9903-414D-A822-5177BBAAF7B5}"/>
              </a:ext>
            </a:extLst>
          </p:cNvPr>
          <p:cNvGrpSpPr/>
          <p:nvPr/>
        </p:nvGrpSpPr>
        <p:grpSpPr>
          <a:xfrm rot="490438">
            <a:off x="8756396" y="375933"/>
            <a:ext cx="1595049" cy="1681905"/>
            <a:chOff x="5545776" y="1048970"/>
            <a:chExt cx="2980707" cy="314301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517EF0-08CD-2B44-929F-C4F1FDCAB442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AE8858B-33E0-6B43-B1E6-36FA9659E139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AEE060D-6C06-A84C-84EA-CCA6C0C4391F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34C732C-FAB1-834A-81CD-94C91E0C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 rot="20921032">
              <a:off x="7121156" y="1048970"/>
              <a:ext cx="381700" cy="52173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463B54-39E8-824B-A240-673709223CFB}"/>
              </a:ext>
            </a:extLst>
          </p:cNvPr>
          <p:cNvGrpSpPr/>
          <p:nvPr/>
        </p:nvGrpSpPr>
        <p:grpSpPr>
          <a:xfrm rot="20072684">
            <a:off x="5637388" y="261142"/>
            <a:ext cx="1595049" cy="1681907"/>
            <a:chOff x="5545776" y="1048968"/>
            <a:chExt cx="2980707" cy="31430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C8EA41C-2394-1C4B-BD6F-BC98FA79EF71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29967D8-CE58-334E-AB9C-1AFA0FFA977E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8FBD6CA-EBC7-2549-9318-400E9A923F60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D89FC76D-721F-5841-8103-4AC64FC00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2092437">
              <a:off x="7123915" y="1048968"/>
              <a:ext cx="376184" cy="5217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4B0DFD-8AA6-7B49-A9F3-F7F5077E3DF2}"/>
              </a:ext>
            </a:extLst>
          </p:cNvPr>
          <p:cNvGrpSpPr/>
          <p:nvPr/>
        </p:nvGrpSpPr>
        <p:grpSpPr>
          <a:xfrm rot="697496">
            <a:off x="7587061" y="4963407"/>
            <a:ext cx="1429618" cy="1507467"/>
            <a:chOff x="5545776" y="1048968"/>
            <a:chExt cx="2980707" cy="31430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3AD050F-2EE6-E644-89C7-D13CB281C999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842C04A-822D-E942-8E9D-556E75EBA6E4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C737C87-7256-A84D-AFC4-95498F423B90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2DA03E4-6DD9-684E-AB24-B98C57D0E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2092437">
              <a:off x="7123915" y="1048968"/>
              <a:ext cx="376184" cy="52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1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raphic 83">
            <a:extLst>
              <a:ext uri="{FF2B5EF4-FFF2-40B4-BE49-F238E27FC236}">
                <a16:creationId xmlns:a16="http://schemas.microsoft.com/office/drawing/2014/main" id="{172DEE33-3552-6642-8C37-BDFD4186A0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89243">
            <a:off x="439063" y="3459613"/>
            <a:ext cx="1175775" cy="1175775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C0A5594-CFA3-5740-BAB5-D3CB2EC09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57" y="2098222"/>
            <a:ext cx="9319986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At the same time, scientists have wanted to do all they can to help stop the spread of covid.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0F6C10-C9B4-CA47-A566-FC196A643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07" y="4697184"/>
            <a:ext cx="952500" cy="952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0F6AB9-1D6B-C24A-8413-B904160FE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5593" y="4697184"/>
            <a:ext cx="952500" cy="9525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2C4CDC-8F90-0B4D-8E1F-EA86084F7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8679" y="4697184"/>
            <a:ext cx="952500" cy="952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FA8200F-714B-3C41-A669-33838CA08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31764" y="4697184"/>
            <a:ext cx="952500" cy="9525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52002A-E633-DF43-9067-836BC5C82E5B}"/>
              </a:ext>
            </a:extLst>
          </p:cNvPr>
          <p:cNvCxnSpPr>
            <a:cxnSpLocks/>
          </p:cNvCxnSpPr>
          <p:nvPr/>
        </p:nvCxnSpPr>
        <p:spPr>
          <a:xfrm>
            <a:off x="0" y="4759778"/>
            <a:ext cx="12192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0168A2-AFFA-4941-A248-984192E7556E}"/>
              </a:ext>
            </a:extLst>
          </p:cNvPr>
          <p:cNvCxnSpPr>
            <a:cxnSpLocks/>
          </p:cNvCxnSpPr>
          <p:nvPr/>
        </p:nvCxnSpPr>
        <p:spPr>
          <a:xfrm>
            <a:off x="0" y="5572577"/>
            <a:ext cx="12192000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D26FB9-85A8-3545-AA96-DE0898A50166}"/>
              </a:ext>
            </a:extLst>
          </p:cNvPr>
          <p:cNvGrpSpPr/>
          <p:nvPr/>
        </p:nvGrpSpPr>
        <p:grpSpPr>
          <a:xfrm>
            <a:off x="-12051393" y="3923392"/>
            <a:ext cx="12051393" cy="901700"/>
            <a:chOff x="102507" y="3923392"/>
            <a:chExt cx="12051393" cy="90170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01BA891-0BA2-A94A-A989-468EF9244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507" y="3923392"/>
              <a:ext cx="749300" cy="9017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08A53175-DC44-A042-B6D6-872D92EDC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5980" y="3923392"/>
              <a:ext cx="749300" cy="9017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9C9003C-0AD2-1041-A5ED-D820C9656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09453" y="3923392"/>
              <a:ext cx="749300" cy="9017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CB340FE-75F7-6B42-B999-CCA237237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62926" y="3923392"/>
              <a:ext cx="749300" cy="901700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89907649-B7B4-9749-B238-9EBE5D37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6399" y="3923392"/>
              <a:ext cx="749300" cy="9017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2754303-E861-E745-8F49-E740166A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69872" y="3923392"/>
              <a:ext cx="749300" cy="901700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6739FB8-A691-1244-87C0-80D71EF0F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23345" y="3923392"/>
              <a:ext cx="749300" cy="9017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D0C3F06E-AF39-A44C-BCAA-2278A8FBC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76818" y="3923392"/>
              <a:ext cx="749300" cy="901700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072AC0E-90F0-A644-8AE7-45B49C58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30291" y="3923392"/>
              <a:ext cx="749300" cy="901700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35F5044-2E40-6F43-99F1-ADDB75A04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883764" y="3923392"/>
              <a:ext cx="749300" cy="90170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0618515B-8467-5547-98D3-A3787F86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37237" y="3923392"/>
              <a:ext cx="749300" cy="9017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70B461F1-6996-6F47-B508-DC18EC87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90710" y="3923392"/>
              <a:ext cx="749300" cy="90170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0781B95-1BCB-EE4E-87CF-F0270561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44183" y="3923392"/>
              <a:ext cx="749300" cy="90170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32446A8-1AD8-6B40-A023-0C248E6F2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97656" y="3923392"/>
              <a:ext cx="749300" cy="9017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5AB307AE-EF23-2045-9D72-8E92CAD67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651129" y="3923392"/>
              <a:ext cx="749300" cy="9017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7F24AF7-80B9-414B-9464-C400EA0B1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404600" y="3923392"/>
              <a:ext cx="749300" cy="9017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7643767-2842-B34C-B281-A629E720FF8F}"/>
              </a:ext>
            </a:extLst>
          </p:cNvPr>
          <p:cNvGrpSpPr/>
          <p:nvPr/>
        </p:nvGrpSpPr>
        <p:grpSpPr>
          <a:xfrm>
            <a:off x="-24106959" y="3923392"/>
            <a:ext cx="24106959" cy="901700"/>
            <a:chOff x="-24106959" y="3923392"/>
            <a:chExt cx="24106959" cy="9017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B0C1282-9CB2-1E48-A671-D5FEB2E037E5}"/>
                </a:ext>
              </a:extLst>
            </p:cNvPr>
            <p:cNvGrpSpPr/>
            <p:nvPr/>
          </p:nvGrpSpPr>
          <p:grpSpPr>
            <a:xfrm>
              <a:off x="-12051393" y="3923392"/>
              <a:ext cx="12051393" cy="901700"/>
              <a:chOff x="102507" y="3923392"/>
              <a:chExt cx="12051393" cy="901700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46571238-BF16-8E47-B454-5B278B034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507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CA7CE458-EC7F-7A4A-B641-2743E56643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5980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8B39A89A-93B0-AA46-B296-58094121C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9453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8FD801EA-CF7F-2A43-A566-51E08CD4AA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362926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5" name="Graphic 44">
                <a:extLst>
                  <a:ext uri="{FF2B5EF4-FFF2-40B4-BE49-F238E27FC236}">
                    <a16:creationId xmlns:a16="http://schemas.microsoft.com/office/drawing/2014/main" id="{EEB76330-A505-EA4D-AD93-4AA9CD5DF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16399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91C73842-4DA7-2D43-97C0-0FEC27B0E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69872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0703104B-1706-3641-B7F8-73BBA430CE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23345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BCD91C20-E440-5643-B978-663363609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76818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DCE0D836-1652-D04D-8B00-D01057092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30291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B2A93CE-005A-2D46-A072-5275D60CC7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83764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id="{6967F6E1-7F34-D94E-BCFB-5BC1109F28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37237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2" name="Graphic 51">
                <a:extLst>
                  <a:ext uri="{FF2B5EF4-FFF2-40B4-BE49-F238E27FC236}">
                    <a16:creationId xmlns:a16="http://schemas.microsoft.com/office/drawing/2014/main" id="{89C9EBD7-1618-A449-82A9-A9888659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90710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3" name="Graphic 52">
                <a:extLst>
                  <a:ext uri="{FF2B5EF4-FFF2-40B4-BE49-F238E27FC236}">
                    <a16:creationId xmlns:a16="http://schemas.microsoft.com/office/drawing/2014/main" id="{BCFC5134-30DE-154B-9608-81549D5D4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4183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4" name="Graphic 53">
                <a:extLst>
                  <a:ext uri="{FF2B5EF4-FFF2-40B4-BE49-F238E27FC236}">
                    <a16:creationId xmlns:a16="http://schemas.microsoft.com/office/drawing/2014/main" id="{E4CE991E-5E03-A141-84F3-54A2D1C77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97656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B11A509D-0ED6-C541-81BA-2F3B6389E2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51129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6" name="Graphic 55">
                <a:extLst>
                  <a:ext uri="{FF2B5EF4-FFF2-40B4-BE49-F238E27FC236}">
                    <a16:creationId xmlns:a16="http://schemas.microsoft.com/office/drawing/2014/main" id="{790D5FF1-72E2-294C-B560-690D71047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04600" y="3923392"/>
                <a:ext cx="749300" cy="901700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869769F-03F5-6D4F-88EA-546B3A7E53EB}"/>
                </a:ext>
              </a:extLst>
            </p:cNvPr>
            <p:cNvGrpSpPr/>
            <p:nvPr/>
          </p:nvGrpSpPr>
          <p:grpSpPr>
            <a:xfrm>
              <a:off x="-24106959" y="3923392"/>
              <a:ext cx="12051393" cy="901700"/>
              <a:chOff x="102507" y="3923392"/>
              <a:chExt cx="12051393" cy="901700"/>
            </a:xfrm>
          </p:grpSpPr>
          <p:pic>
            <p:nvPicPr>
              <p:cNvPr id="58" name="Graphic 57">
                <a:extLst>
                  <a:ext uri="{FF2B5EF4-FFF2-40B4-BE49-F238E27FC236}">
                    <a16:creationId xmlns:a16="http://schemas.microsoft.com/office/drawing/2014/main" id="{90FD1A3C-B743-E046-8477-E886D1BEE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2507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59" name="Graphic 58">
                <a:extLst>
                  <a:ext uri="{FF2B5EF4-FFF2-40B4-BE49-F238E27FC236}">
                    <a16:creationId xmlns:a16="http://schemas.microsoft.com/office/drawing/2014/main" id="{2A5E6B6E-E6C9-1C4F-8095-B4D7327CD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55980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F715122C-6BE1-8444-B77F-E7EC1680B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609453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064312F4-481B-094A-B1C6-D23F2900E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362926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2" name="Graphic 61">
                <a:extLst>
                  <a:ext uri="{FF2B5EF4-FFF2-40B4-BE49-F238E27FC236}">
                    <a16:creationId xmlns:a16="http://schemas.microsoft.com/office/drawing/2014/main" id="{EBBD3B33-211E-AF4A-9C7F-94022FE4C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116399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3" name="Graphic 62">
                <a:extLst>
                  <a:ext uri="{FF2B5EF4-FFF2-40B4-BE49-F238E27FC236}">
                    <a16:creationId xmlns:a16="http://schemas.microsoft.com/office/drawing/2014/main" id="{3F81BF0F-77C5-F54A-9834-C976D32A7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869872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4" name="Graphic 63">
                <a:extLst>
                  <a:ext uri="{FF2B5EF4-FFF2-40B4-BE49-F238E27FC236}">
                    <a16:creationId xmlns:a16="http://schemas.microsoft.com/office/drawing/2014/main" id="{7C16642E-CF35-6B41-B529-D192A1A99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623345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AF10CCFD-FE70-F945-8650-18EF37442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76818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5E1FA71D-3C86-184C-B56B-5FC24B3F6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30291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2086EAE7-47D5-A746-B0EE-77A1F9455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883764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A8B1E961-C032-E542-812E-1FDA2966C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37237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5FFFC016-2303-4649-AF71-92664AA88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390710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4A1B16C1-D025-C542-93F4-3D0DB723E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4183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92A0E135-318D-F44D-A1B5-5A8B1FC81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97656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CCBD96D0-7338-7E4A-B1F9-78BA1ED50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651129" y="3923392"/>
                <a:ext cx="749300" cy="901700"/>
              </a:xfrm>
              <a:prstGeom prst="rect">
                <a:avLst/>
              </a:prstGeom>
            </p:spPr>
          </p:pic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65286CD5-7383-BD4E-A661-528E7ADDC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04600" y="3923392"/>
                <a:ext cx="749300" cy="901700"/>
              </a:xfrm>
              <a:prstGeom prst="rect">
                <a:avLst/>
              </a:prstGeom>
            </p:spPr>
          </p:pic>
        </p:grpSp>
      </p:grpSp>
      <p:pic>
        <p:nvPicPr>
          <p:cNvPr id="76" name="Graphic 75">
            <a:extLst>
              <a:ext uri="{FF2B5EF4-FFF2-40B4-BE49-F238E27FC236}">
                <a16:creationId xmlns:a16="http://schemas.microsoft.com/office/drawing/2014/main" id="{594B2A96-38CE-DB4B-B3BA-6CE66DC871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693" y="298731"/>
            <a:ext cx="1175775" cy="117577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3814E9E8-CCB8-8342-B85B-33EB9570965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4762" y="2605190"/>
            <a:ext cx="1175775" cy="1175775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BACA265-6E43-2041-B365-C35912DC65D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10537" y="1149904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4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2.99518 -1.48148E-6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CA8FFB-EA6D-0E47-8092-7E510203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95691"/>
            <a:ext cx="10515600" cy="1889971"/>
          </a:xfrm>
        </p:spPr>
        <p:txBody>
          <a:bodyPr/>
          <a:lstStyle/>
          <a:p>
            <a:r>
              <a:rPr lang="en-US" dirty="0"/>
              <a:t>Hands up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30E4E5-2EA0-D244-A357-1FC3706414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3364" y="1696440"/>
            <a:ext cx="987344" cy="47413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7CE06D8-4D8B-744B-9CC1-40E23BDB49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37129" y="1162258"/>
            <a:ext cx="987343" cy="474130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6A02518-8642-0649-99A4-9ADF9CB02E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820893" y="1398301"/>
            <a:ext cx="987343" cy="47413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D03AF6C-5F14-7247-B565-2EB1C4429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0976" y="2652854"/>
            <a:ext cx="10891024" cy="420514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608C8C5-0D13-4D47-9944-AB0807BF18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3764" y="5155190"/>
            <a:ext cx="1175775" cy="11757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214C591-57D0-D04A-855D-F86A1D0DAF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95114" y="356544"/>
            <a:ext cx="2255282" cy="198679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8DDD10E-3A13-6C43-A8AC-C22CF3EB754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66389" y="3768952"/>
            <a:ext cx="2155587" cy="315107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E9E13FA-64F9-B746-B9FB-97F5BF6F20F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69671" y="-339376"/>
            <a:ext cx="2038565" cy="20385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57B08CC-32F4-9348-9F9F-99138A3EF5A1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403026" y="3699260"/>
            <a:ext cx="1560427" cy="28399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F1D6A8-EF75-1543-AD84-A9CCC68CB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01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growth </a:t>
            </a:r>
            <a:br>
              <a:rPr lang="en-US" dirty="0"/>
            </a:br>
            <a:r>
              <a:rPr lang="en-US" dirty="0"/>
              <a:t>&amp; what things grow?</a:t>
            </a:r>
          </a:p>
        </p:txBody>
      </p:sp>
    </p:spTree>
    <p:extLst>
      <p:ext uri="{BB962C8B-B14F-4D97-AF65-F5344CB8AC3E}">
        <p14:creationId xmlns:p14="http://schemas.microsoft.com/office/powerpoint/2010/main" val="19443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CB766EBF-B6CF-3848-A98A-F2A3D40A2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081725" y="1678594"/>
            <a:ext cx="1298400" cy="229624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782EC6E-7944-4947-B981-D8606A5A72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34878" y="2476453"/>
            <a:ext cx="1298400" cy="229624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1B356A7-C4D2-6C43-A88D-550A4769BB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592713" y="2476453"/>
            <a:ext cx="1298400" cy="22962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079BED8-D05F-FD45-BA96-EC5B6F3D6C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072760" y="3480500"/>
            <a:ext cx="1298400" cy="229624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4EB3074-988C-8A48-942F-8AD37026234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130595" y="3480500"/>
            <a:ext cx="1298400" cy="229624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AD00615-25D2-B149-831E-A4DDE9725FC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979065" y="3480500"/>
            <a:ext cx="1298400" cy="22962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46EF7B-D487-6E4C-ACFA-A51103852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017" y="1763176"/>
            <a:ext cx="5322983" cy="2387600"/>
          </a:xfrm>
        </p:spPr>
        <p:txBody>
          <a:bodyPr/>
          <a:lstStyle/>
          <a:p>
            <a:r>
              <a:rPr lang="en-US" dirty="0"/>
              <a:t>Stopping growth of the covid virus population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49E450-A9ED-654A-873A-DCB994BF1EB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65629" y="3429000"/>
            <a:ext cx="1852903" cy="171732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2C1DF03-A8C4-5645-8206-9B51451EA9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46501" y="4561755"/>
            <a:ext cx="1298400" cy="22962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EAEA0E4-81D2-044A-BE39-7C1224DD781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04336" y="4561755"/>
            <a:ext cx="1298400" cy="229624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6B7EE-BE61-7D40-BF91-0229F30AFE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52806" y="4561755"/>
            <a:ext cx="1298400" cy="229624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9AB652F-85D2-8F42-A3EB-4F8E67DFE61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96358" y="4561755"/>
            <a:ext cx="1298400" cy="229624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F98C0F80-4551-B94C-815A-5BE987014F0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2480491">
            <a:off x="2689399" y="4372332"/>
            <a:ext cx="1175775" cy="117577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D3508B52-C611-DE4E-87E4-B0CF4E8C405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572167" y="1708357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2A38034C-FDC5-714E-A21C-02268CDBB4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3095" y="2416424"/>
            <a:ext cx="462026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815D5F-EA55-BD40-9883-D9B7E298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424"/>
            <a:ext cx="9327776" cy="4320988"/>
          </a:xfrm>
        </p:spPr>
        <p:txBody>
          <a:bodyPr>
            <a:normAutofit fontScale="90000"/>
          </a:bodyPr>
          <a:lstStyle/>
          <a:p>
            <a:r>
              <a:rPr lang="en-GB" dirty="0"/>
              <a:t>A key thing many scientists have been doing to stop the virus population from growing is making something called a vaccine which could be given to people to stop them getting ill from covid.</a:t>
            </a:r>
            <a:br>
              <a:rPr lang="en-US" dirty="0"/>
            </a:br>
            <a:endParaRPr 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723FE7F-5FB1-ED49-AA7F-65D05114D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7955" y="4697917"/>
            <a:ext cx="792305" cy="95345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19FB9D5-8E3C-6E48-9EBE-15BF10D004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59636" y="4914048"/>
            <a:ext cx="188327" cy="196174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942500C2-062A-6A45-99EB-64C81F75A6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600000">
            <a:off x="32757" y="5220050"/>
            <a:ext cx="6099206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1.48148E-6 L 4.16667E-6 0.00046 C -0.00326 -0.02986 -0.00209 -0.01342 -0.00118 -0.06227 C -0.00105 -0.06643 -0.00092 -0.07037 -0.00066 -0.07454 C -0.00052 -0.07639 -0.00013 -0.07801 4.16667E-6 -0.08009 C 0.00026 -0.08287 0.00039 -0.08565 0.00052 -0.08889 C 0.00078 -0.09213 0.00078 -0.09583 0.00117 -0.0993 C 0.00143 -0.10301 0.00182 -0.10648 0.00221 -0.10972 L 0.00286 -0.11551 L 0.00338 -0.1206 C 0.00364 -0.12222 0.00377 -0.1243 0.00403 -0.12592 C 0.00429 -0.1287 0.00468 -0.13194 0.00507 -0.13472 C 0.00546 -0.1368 0.00586 -0.13842 0.00625 -0.14004 C 0.00664 -0.14236 0.00703 -0.14467 0.00742 -0.14722 C 0.00768 -0.14884 0.00768 -0.15092 0.00794 -0.15231 C 0.01158 -0.17245 0.00885 -0.15694 0.01145 -0.16643 C 0.01497 -0.18055 0.00989 -0.16366 0.01432 -0.17523 C 0.0151 -0.17778 0.01549 -0.18171 0.01653 -0.18264 L 0.01888 -0.18426 C 0.01966 -0.18542 0.02031 -0.18704 0.02109 -0.18773 C 0.02174 -0.18866 0.02226 -0.18866 0.02278 -0.18935 C 0.02343 -0.19051 0.02395 -0.19213 0.02461 -0.19305 C 0.02591 -0.19514 0.02994 -0.19629 0.03086 -0.19676 C 0.03203 -0.19699 0.03307 -0.19792 0.03424 -0.19815 C 0.03789 -0.19792 0.04153 -0.19745 0.04518 -0.19676 C 0.0483 -0.19583 0.04726 -0.19514 0.04974 -0.19305 C 0.05065 -0.19213 0.05169 -0.19213 0.0526 -0.19143 C 0.05468 -0.18981 0.05468 -0.18935 0.05664 -0.18773 C 0.05989 -0.17731 0.05833 -0.18148 0.06119 -0.17523 C 0.06158 -0.17384 0.06184 -0.17176 0.06224 -0.17014 C 0.06263 -0.16898 0.06315 -0.16805 0.06341 -0.16643 C 0.06432 -0.16319 0.06575 -0.15602 0.06575 -0.15555 C 0.06757 -0.13866 0.06458 -0.16528 0.06744 -0.14352 C 0.06783 -0.14004 0.06823 -0.13634 0.06862 -0.1331 L 0.06914 -0.12754 C 0.0694 -0.12592 0.06953 -0.1243 0.06979 -0.12222 C 0.06992 -0.11991 0.07005 -0.11736 0.07031 -0.11551 C 0.0707 -0.1118 0.07122 -0.1081 0.07148 -0.10463 C 0.07161 -0.10185 0.07174 -0.09861 0.072 -0.09583 C 0.07239 -0.09097 0.07291 -0.08657 0.07317 -0.08171 C 0.07461 -0.05995 0.07278 -0.08727 0.07434 -0.06227 C 0.07474 -0.05463 0.07552 -0.04699 0.07552 -0.03912 L 0.07552 -0.03866 " pathEditMode="relative" rAng="0" ptsTypes="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815D5F-EA55-BD40-9883-D9B7E298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9241"/>
            <a:ext cx="9004069" cy="1325563"/>
          </a:xfrm>
        </p:spPr>
        <p:txBody>
          <a:bodyPr>
            <a:normAutofit fontScale="90000"/>
          </a:bodyPr>
          <a:lstStyle/>
          <a:p>
            <a:pPr lvl="0"/>
            <a:r>
              <a:rPr lang="en-GB" b="1" dirty="0">
                <a:solidFill>
                  <a:schemeClr val="accent3"/>
                </a:solidFill>
              </a:rPr>
              <a:t>FACT: </a:t>
            </a:r>
            <a:r>
              <a:rPr lang="en-GB" dirty="0"/>
              <a:t>Scientists know that different vaccines are very good at stopping different viruses from making people very ill.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1ADD16E-4AFE-B042-928E-F36A7B6AA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182" y="5011984"/>
            <a:ext cx="1073076" cy="129132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4C8857C-E9BD-1541-8FE5-77A79370D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934691" y="5011985"/>
            <a:ext cx="1073076" cy="12913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7C5ED1-F499-2846-BF0E-596D490FBB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38200" y="5011986"/>
            <a:ext cx="1073076" cy="129132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588ACA7-773C-B546-A427-56863DD43F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3544" y="4823738"/>
            <a:ext cx="832952" cy="77200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A38CB16-1075-3A47-9DBD-13FF3A10AB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470569" y="4823738"/>
            <a:ext cx="832951" cy="77200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82EF426-EA7F-3048-AD41-38096320909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504715" y="4823738"/>
            <a:ext cx="832951" cy="7720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D2BB895-0F53-D04B-A1EA-621CC943743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836099" y="1212059"/>
            <a:ext cx="1175775" cy="117577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A452FB6-4F12-7E45-A3D0-F768B68E537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8038224" y="2742151"/>
            <a:ext cx="6858000" cy="137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ADFD0393-10BE-2041-8B06-B978311D69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23834" y="5846471"/>
            <a:ext cx="600042" cy="722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E2A7C68-760B-2A49-A108-FF9D5BCE04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6829" y="5846471"/>
            <a:ext cx="600042" cy="7220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704C270-AF7A-C844-9085-D8B071D82C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77844" y="5846471"/>
            <a:ext cx="600042" cy="72208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D427BB4-6FDE-E549-8477-445D628A60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31854" y="5846471"/>
            <a:ext cx="600042" cy="72208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893146C-9851-214E-8EBC-55C3C3FFC3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0839" y="5846471"/>
            <a:ext cx="600042" cy="72208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79CD37A-AA1B-B144-8611-3E44218570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58859" y="5846471"/>
            <a:ext cx="600042" cy="72208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17A43E4-1768-0845-BDF0-4A23EED6B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669820" y="5846471"/>
            <a:ext cx="600042" cy="72208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57E7D30-B9F9-4847-A78B-B56614EB09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12869" y="5846471"/>
            <a:ext cx="600042" cy="72208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BBB93CB-C693-A842-BBF0-FF1F4B2BAB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85864" y="5846471"/>
            <a:ext cx="600042" cy="72208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3C37C85-DF04-F642-8643-23CD1E88BE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39874" y="5846471"/>
            <a:ext cx="600042" cy="72208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53E0CAF-0190-0743-8E6C-C572162E05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93884" y="5846471"/>
            <a:ext cx="600042" cy="72208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9228E2A7-29C6-C342-BD40-764F5C3A9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0889" y="5846471"/>
            <a:ext cx="600042" cy="72208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BA0BF08-6036-754E-9569-53E95CB1510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366879" y="5846471"/>
            <a:ext cx="600042" cy="72208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A6C51DB-2485-8740-9E52-A9D700A619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04849" y="5846471"/>
            <a:ext cx="600042" cy="72208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F175F53-0F77-5A4D-87D8-B7D109BB60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4899" y="5846471"/>
            <a:ext cx="600042" cy="72208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4492A57-D6D8-6D48-9CDA-EC3A25A680A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7894" y="5846471"/>
            <a:ext cx="600042" cy="72208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4483032-AB97-994E-AC91-4066F88B7E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69862" y="5846471"/>
            <a:ext cx="600042" cy="72208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57DC3B8-FBFD-C74B-9541-70D0183940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42857" y="5846471"/>
            <a:ext cx="600042" cy="7220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BBAEF6E-C392-B744-AE27-A531CC1FB6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15848" y="5846471"/>
            <a:ext cx="600042" cy="72208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1DB01EB-8321-2441-8B43-656FE0BAC23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940137" y="5846471"/>
            <a:ext cx="600042" cy="7220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56F924AA-3B07-C04E-821A-D234E7E202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13128" y="5846471"/>
            <a:ext cx="600042" cy="72208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E4F65B5F-2F32-8742-8EDA-518CD2B18F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256" y="5214704"/>
            <a:ext cx="600042" cy="72208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85EEF787-302F-674B-AC06-FE17CD95C5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5251" y="5214704"/>
            <a:ext cx="600042" cy="72208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69D214B7-08B8-6E44-8808-A2133129E9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38242" y="5214704"/>
            <a:ext cx="600042" cy="72208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9AA5E62-A1CE-C345-AA6A-F00B9D04F4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38284" y="5214704"/>
            <a:ext cx="600042" cy="7220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30674DDE-59BD-5D41-858E-A34C53CF4D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411279" y="5214704"/>
            <a:ext cx="600042" cy="722085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1E8B33C-5D35-F841-9415-BE03959B83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84270" y="5214704"/>
            <a:ext cx="600042" cy="722085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B62F1EB8-3FA4-2444-981A-84AD868BF1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08559" y="5214704"/>
            <a:ext cx="600042" cy="722085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488612E4-4CAE-2C4F-A747-CA0D9A7A8C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81550" y="5214704"/>
            <a:ext cx="600042" cy="72208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CA86835-652C-5A4E-BFB1-BB29773944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19562" y="5214703"/>
            <a:ext cx="600042" cy="722085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0B8FFE3-068B-D643-A17A-6FD1C6FE8F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92557" y="5214703"/>
            <a:ext cx="600042" cy="72208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56237C73-C286-E746-BE48-183C2E0924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973572" y="5214703"/>
            <a:ext cx="600042" cy="722085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E962E9AC-5456-A249-9357-565769A026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27582" y="5214703"/>
            <a:ext cx="600042" cy="722085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DC650ED-8EF8-454F-A4AF-C303646624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46567" y="5214703"/>
            <a:ext cx="600042" cy="722085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BA5EB79-50D5-4C4E-A515-9267A6B4AB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54587" y="5214703"/>
            <a:ext cx="600042" cy="722085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2D62100-41C0-F245-AEFA-0E9B8E4050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65548" y="5214703"/>
            <a:ext cx="600042" cy="722085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321F1A9-4B57-3F41-A800-D35C7F8B52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81592" y="5214703"/>
            <a:ext cx="600042" cy="722085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B1F63397-D29F-F946-8F43-7EA150B738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00577" y="5214703"/>
            <a:ext cx="600042" cy="722085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1DEAA797-4E0B-9B48-BA5F-46703EECEF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65590" y="5214703"/>
            <a:ext cx="600042" cy="72208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6EDD0B0A-4D3C-F843-9D9B-6F5EE9BF00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35234" y="5214704"/>
            <a:ext cx="600042" cy="72208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E5E7849C-09B6-ED46-9F65-BD83745667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89244" y="5214704"/>
            <a:ext cx="600042" cy="72208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B0310C6E-E9CA-9D40-800E-CC8F55EC14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962239" y="5214704"/>
            <a:ext cx="600042" cy="72208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3C58A7B-0EAC-4F45-AAF5-215B6F725F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2459" y="4591249"/>
            <a:ext cx="600042" cy="72208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99ABA009-901A-0748-A12E-0F9ED81FD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55454" y="4591249"/>
            <a:ext cx="600042" cy="72208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E42BE91E-6A17-FE47-8A52-599FFCE409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9464" y="4591249"/>
            <a:ext cx="600042" cy="722085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BA7EEBF4-6396-3B45-BAC6-8CB2C58E59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28445" y="4591249"/>
            <a:ext cx="600042" cy="72208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9902D210-CEDF-754A-9FCF-351F25C54A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8487" y="4591249"/>
            <a:ext cx="600042" cy="722085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777377FC-EEED-504C-9F8C-4CD6DBE0C3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01482" y="4591249"/>
            <a:ext cx="600042" cy="72208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1AFE5DB9-9653-5244-A3E8-F4714AF5DC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74473" y="4591249"/>
            <a:ext cx="600042" cy="722085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8F6E8CE5-342A-9442-9DC4-B6DF5B6E0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98762" y="4591249"/>
            <a:ext cx="600042" cy="722085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0878CF44-CCB7-AF44-8F4F-DAB6B23AE2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78187" y="3959481"/>
            <a:ext cx="600042" cy="722085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16A3989F-997E-224E-937D-68EF8BA91E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851182" y="3959481"/>
            <a:ext cx="600042" cy="722085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41D13701-7EF4-8945-9297-F2F8F76D52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32197" y="3959481"/>
            <a:ext cx="600042" cy="72208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1C88D11E-FA43-BE4F-86E9-06DC013286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192" y="3959481"/>
            <a:ext cx="600042" cy="722085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75161E81-FB55-1E42-8433-9C2983F96A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24173" y="3959481"/>
            <a:ext cx="600042" cy="722085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8EA9ECB-56B4-3845-A207-3C2E584369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024215" y="3959481"/>
            <a:ext cx="600042" cy="72208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D144F8F1-B4A4-5B42-914E-49E96E8922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47869" y="3959482"/>
            <a:ext cx="600042" cy="722085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FA9D91AD-7B36-AB4C-AB1D-D5337751DA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20864" y="3959482"/>
            <a:ext cx="600042" cy="722085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877704C-2AB7-0D41-9ED3-A21DB42571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0256" y="4599562"/>
            <a:ext cx="600042" cy="722085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9BEA60F7-28FE-E941-86F7-F1F32BBDA2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23251" y="4599562"/>
            <a:ext cx="600042" cy="722085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014851AB-2A86-8B43-A3C1-859CF31302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04266" y="4599562"/>
            <a:ext cx="600042" cy="722085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1D84006D-83DB-974A-9B31-B4AE9CFAFE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58276" y="4599562"/>
            <a:ext cx="600042" cy="7220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456452D-B6A5-7E42-A03D-37EBF61301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77261" y="4599562"/>
            <a:ext cx="600042" cy="722085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00721B9C-9305-DF4D-B3C2-E58B99C9C0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31271" y="4599562"/>
            <a:ext cx="600042" cy="72208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10AC6543-9232-6549-BF37-6429993FD9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45984" y="3967794"/>
            <a:ext cx="600042" cy="72208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349AE0B8-2BBC-6D47-9937-C8B4147467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99994" y="3967794"/>
            <a:ext cx="600042" cy="72208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A4F27476-E708-8444-ACF9-B61EFDB7295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54004" y="3967794"/>
            <a:ext cx="600042" cy="72208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C95AAC1A-C3F4-7F41-8F58-E3CD30198F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72989" y="3967794"/>
            <a:ext cx="600042" cy="722085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71A8986A-517D-7C42-A1E1-4980E7E993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81009" y="3967794"/>
            <a:ext cx="600042" cy="722085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B926B115-4EC5-444B-AE1A-1744B0C30D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26999" y="3967794"/>
            <a:ext cx="600042" cy="72208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D1A60D8E-E730-1642-BE3C-D305C6351F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90215" y="4599562"/>
            <a:ext cx="600042" cy="722085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1B4DE9D-84F3-3A4E-A344-90519F88D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63210" y="4599562"/>
            <a:ext cx="600042" cy="722085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D55B2F1B-BCA1-3240-A6A4-65F109DD2B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17220" y="4599562"/>
            <a:ext cx="600042" cy="722085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5EBC0FBC-9309-A146-80DA-75945A6087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144225" y="4599562"/>
            <a:ext cx="600042" cy="722085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3A6164C-171D-8140-B594-FD223AA7B1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88625" y="3967795"/>
            <a:ext cx="600042" cy="722085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E8029E5F-8488-FC4F-8EA5-4D9BB4F541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1616" y="3967795"/>
            <a:ext cx="600042" cy="722085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D5D544F8-76AF-AD42-9432-6283799766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285905" y="3967795"/>
            <a:ext cx="600042" cy="722085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8034E5CF-373D-6144-98DF-4D2CC55B77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58896" y="3967795"/>
            <a:ext cx="600042" cy="722085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FBBB1543-6B88-9343-AA95-6FC0246131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40786" y="4591249"/>
            <a:ext cx="600042" cy="722085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C8519C5D-217A-514B-9F77-79BD7B3B4E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965075" y="4591249"/>
            <a:ext cx="600042" cy="722085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9546B514-19FD-904D-81C1-F183DECA1A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14182" y="3959482"/>
            <a:ext cx="600042" cy="722085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E71CA134-E7BC-4F4E-829A-F4CB2ED3F3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987177" y="3959482"/>
            <a:ext cx="600042" cy="722085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6276F313-BF7A-C647-9DBA-F5532BEA7B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524589" y="4599562"/>
            <a:ext cx="600042" cy="722085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C07F4AD9-91F6-E04B-9EA2-61BB527DBA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547322" y="3967794"/>
            <a:ext cx="600042" cy="72208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00210F00-FAE6-D540-9654-9EAB7B9E8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23834" y="3315027"/>
            <a:ext cx="600042" cy="722085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E8DB836D-1376-1846-80AA-DC154C850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6829" y="3315027"/>
            <a:ext cx="600042" cy="722085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88C7345F-E775-094A-A588-AE2D7AE8ED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77844" y="3315027"/>
            <a:ext cx="600042" cy="722085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2FEFE5AE-58A4-5247-A386-ED010DA569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231854" y="3315027"/>
            <a:ext cx="600042" cy="722085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7E600432-A4D2-4944-88DE-FA02956696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50839" y="3315027"/>
            <a:ext cx="600042" cy="722085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951BDCE5-5DF3-0647-B27D-70769E5338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658859" y="3315027"/>
            <a:ext cx="600042" cy="722085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7AE2CBB8-B122-034A-8E2F-C3B0B7E59B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669820" y="3315027"/>
            <a:ext cx="600042" cy="722085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A20093F6-C1B7-7E48-BB49-B1EBD11E8F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12869" y="3315027"/>
            <a:ext cx="600042" cy="722085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DBE5A393-1A1B-AB48-AEF6-A16A7D98CD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85864" y="3315027"/>
            <a:ext cx="600042" cy="722085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94AA17E6-F670-4148-9F4C-912DED956F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39874" y="3315027"/>
            <a:ext cx="600042" cy="722085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70636900-00E6-AC47-97D8-3F6689B8F2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93884" y="3315027"/>
            <a:ext cx="600042" cy="722085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74A45EB5-AD86-484E-A380-8217FAEDDC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20889" y="3315027"/>
            <a:ext cx="600042" cy="722085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E220FF2E-97BA-8840-B4CB-B16D33F9FC2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366879" y="3315027"/>
            <a:ext cx="600042" cy="722085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A91FAE74-EA3E-104B-9CA7-8338404B7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04849" y="3315027"/>
            <a:ext cx="600042" cy="72208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3BA05B78-9FCE-684A-AAB3-8CEC8CCC74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4899" y="3315027"/>
            <a:ext cx="600042" cy="722085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8D084EE6-9D0F-A44C-BAB1-7E8A39F605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47894" y="3315027"/>
            <a:ext cx="600042" cy="722085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BBB1B24A-05E3-844F-BB61-B9302855D3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69862" y="3315027"/>
            <a:ext cx="600042" cy="722085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52C13DEA-EB3C-B84A-87E8-26EDC033DD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842857" y="3315027"/>
            <a:ext cx="600042" cy="722085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618DBF1A-BECB-F04F-B6EA-3A7539E26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15848" y="3315027"/>
            <a:ext cx="600042" cy="722085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C2EB4641-5306-0B49-BEF1-17DD899040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940137" y="3315027"/>
            <a:ext cx="600042" cy="722085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82B33A15-2AB8-BD48-81C1-DC084866C9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513128" y="3315027"/>
            <a:ext cx="600042" cy="7220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815D5F-EA55-BD40-9883-D9B7E298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18" y="1505668"/>
            <a:ext cx="11828646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FACT: </a:t>
            </a:r>
            <a:r>
              <a:rPr lang="en-GB" dirty="0"/>
              <a:t>Scientists have been making vaccines for many years and are currently working on developing over 200 new vaccines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8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2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5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9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0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7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3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4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3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4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8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5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9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0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7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8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1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2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6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0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2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6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5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6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3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4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7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8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2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5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6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9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5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9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7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7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8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9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0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3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4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1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2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5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6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9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0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4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7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8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1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2" dur="1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5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6" dur="10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9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0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3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4" dur="1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7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8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5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6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0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3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4" dur="100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7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8" dur="1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2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5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6" dur="10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9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3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4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8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1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9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0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3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4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7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8" dur="1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1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2" dur="10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5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6" dur="10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9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0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3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4" dur="1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7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8" dur="1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9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1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2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3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5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6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9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0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3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4" dur="1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7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8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1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2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3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5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6" dur="10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7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3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4" dur="1000" fill="hold"/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7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8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1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2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5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6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9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0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1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9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1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2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5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6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7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raphic 143">
            <a:extLst>
              <a:ext uri="{FF2B5EF4-FFF2-40B4-BE49-F238E27FC236}">
                <a16:creationId xmlns:a16="http://schemas.microsoft.com/office/drawing/2014/main" id="{9146801C-C706-0F46-B8F7-7EFB64CD67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3461" y="2476453"/>
            <a:ext cx="1298400" cy="2296244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F7A95555-E682-0B47-9C77-08E5A10A3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431296" y="2476453"/>
            <a:ext cx="1298400" cy="2296244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012F05CE-FBBA-D049-9D12-F721E98F30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54648" y="2476453"/>
            <a:ext cx="1298400" cy="2296244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344E0C33-E662-DC43-B7C2-925B8495B7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12483" y="2476453"/>
            <a:ext cx="1298400" cy="2296244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448573D8-326E-FA4F-91E8-49F273C268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03212" y="2476453"/>
            <a:ext cx="1298400" cy="2296244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96C54BC0-700C-1045-9533-45F0BAFAD9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61047" y="2476453"/>
            <a:ext cx="1298400" cy="2296244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568FAA10-2E32-DE4A-A011-D43D4AE973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001218" y="3480500"/>
            <a:ext cx="1298400" cy="2296244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295DC486-5255-324A-AA15-A818E9E5C60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059053" y="3480500"/>
            <a:ext cx="1298400" cy="2296244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B7606E81-0A1B-634A-9BF5-54EEDDA0C46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07523" y="3480500"/>
            <a:ext cx="1298400" cy="2296244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4B67F29A-CC71-C14D-A643-ED9263E769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75205" y="3480500"/>
            <a:ext cx="1298400" cy="2296244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6A6FC883-CA17-5D4A-A887-0CAF8BFF41F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281510" y="3480500"/>
            <a:ext cx="1298400" cy="2296244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A2E56AB6-77F2-F14E-AB52-43A7C551B7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6707" y="3480500"/>
            <a:ext cx="1298399" cy="2296244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784A7AF8-30DB-4540-AA05-240DEA36C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56641" y="2476453"/>
            <a:ext cx="1298400" cy="2296244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D81B4588-CA6B-1B40-86A7-43854B42C8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14476" y="2476453"/>
            <a:ext cx="1298400" cy="2296244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86ABF1CA-CFBF-F748-9148-8D6787C5F7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723769" y="3480500"/>
            <a:ext cx="1298400" cy="2296244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F67A5B31-C532-6644-946D-F38E076173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52358" y="3480500"/>
            <a:ext cx="1298400" cy="2296244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86ABE6A-A5EA-0B4C-830F-7389EFF07C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630074" y="3480500"/>
            <a:ext cx="1298400" cy="2296244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9707A89A-EA14-A944-8298-2A3C1E6C62F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168264" y="4561755"/>
            <a:ext cx="1298400" cy="2296244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12DA4CC-7EF0-F747-85F8-89B2CFB4DE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226099" y="4561755"/>
            <a:ext cx="1298400" cy="2296244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6DC5EA16-1EB2-8A4D-BE8F-39E0593A59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74569" y="4561755"/>
            <a:ext cx="1298400" cy="2296244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641541AC-9C68-EB4C-8166-61C7D1D385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121" y="4561755"/>
            <a:ext cx="1298400" cy="22962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815D5F-EA55-BD40-9883-D9B7E298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96" y="1322525"/>
            <a:ext cx="11569566" cy="130517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FACT: </a:t>
            </a:r>
            <a:r>
              <a:rPr lang="en-GB" dirty="0"/>
              <a:t>Every year, 2 – 3 million lives are saved across the world thanks to a vaccine</a:t>
            </a:r>
            <a:br>
              <a:rPr lang="en-GB" dirty="0"/>
            </a:br>
            <a:endParaRPr lang="en-US" dirty="0"/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82603D0D-E80F-AE4E-864B-439AF94A22C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789797" y="4561755"/>
            <a:ext cx="1298400" cy="2296244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85E91692-7360-9745-A8C5-65AB3F78EF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696102" y="4561755"/>
            <a:ext cx="1298400" cy="2296244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3FB9CFC6-2F39-4A4F-8318-C80DC419F9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9654" y="4561755"/>
            <a:ext cx="1298400" cy="2296245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73F66CB4-6652-484E-BB4E-EBF2CB138AA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323674" y="4561755"/>
            <a:ext cx="1298400" cy="2296244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6C5E3061-C0F1-7E44-82CB-E929837DDC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381509" y="4561755"/>
            <a:ext cx="1298400" cy="2296244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656316C6-2BCE-9942-AC18-49B8350F81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3727" y="4561755"/>
            <a:ext cx="1298400" cy="2296244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39DDEA7E-1397-4A4F-8A5B-5682E2F7017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52980" y="1602221"/>
            <a:ext cx="621720" cy="378979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A21BCC65-FCCC-F94A-AAA0-8966C3F7CA9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H="1">
            <a:off x="11756327" y="5323251"/>
            <a:ext cx="253420" cy="26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xit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10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2" presetClass="exit" presetSubtype="4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6" dur="10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1000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2A38034C-FDC5-714E-A21C-02268CDBB4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3095" y="2416424"/>
            <a:ext cx="462026" cy="281635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815D5F-EA55-BD40-9883-D9B7E2982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424"/>
            <a:ext cx="9327776" cy="4320988"/>
          </a:xfrm>
        </p:spPr>
        <p:txBody>
          <a:bodyPr>
            <a:normAutofit/>
          </a:bodyPr>
          <a:lstStyle/>
          <a:p>
            <a:r>
              <a:rPr lang="en-GB" dirty="0"/>
              <a:t>Vaccines for covid continue to be given to people to stop them from getting very ill </a:t>
            </a:r>
            <a:br>
              <a:rPr lang="en-US" dirty="0"/>
            </a:br>
            <a:endParaRPr lang="en-US" dirty="0"/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723FE7F-5FB1-ED49-AA7F-65D05114D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7955" y="4697917"/>
            <a:ext cx="792305" cy="953452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19FB9D5-8E3C-6E48-9EBE-15BF10D004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59636" y="4914048"/>
            <a:ext cx="188327" cy="196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827D680-BF57-E649-A4D9-2C510E89462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18255" y="896131"/>
            <a:ext cx="1175775" cy="117577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121ED1F-A1AA-1544-95B7-6E1F0FB6414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357090" y="4853688"/>
            <a:ext cx="1175775" cy="11757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DC89D4B-D6A0-5446-958B-18385B7DD5D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22138" y="421874"/>
            <a:ext cx="1175775" cy="11757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E2916618-9CB5-9346-A3B2-3F03311172B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0" y="6248400"/>
            <a:ext cx="2324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2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16667E-6 -1.48148E-6 L 4.16667E-6 0.00046 C -0.00326 -0.02986 -0.00209 -0.01342 -0.00118 -0.06227 C -0.00105 -0.06643 -0.00092 -0.07037 -0.00066 -0.07454 C -0.00052 -0.07639 -0.00013 -0.07801 4.16667E-6 -0.08009 C 0.00026 -0.08287 0.00039 -0.08565 0.00052 -0.08889 C 0.00078 -0.09213 0.00078 -0.09583 0.00117 -0.0993 C 0.00143 -0.10301 0.00182 -0.10648 0.00221 -0.10972 L 0.00286 -0.11551 L 0.00338 -0.1206 C 0.00364 -0.12222 0.00377 -0.1243 0.00403 -0.12592 C 0.00429 -0.1287 0.00468 -0.13194 0.00507 -0.13472 C 0.00546 -0.1368 0.00586 -0.13842 0.00625 -0.14004 C 0.00664 -0.14236 0.00703 -0.14467 0.00742 -0.14722 C 0.00768 -0.14884 0.00768 -0.15092 0.00794 -0.15231 C 0.01158 -0.17245 0.00885 -0.15694 0.01145 -0.16643 C 0.01497 -0.18055 0.00989 -0.16366 0.01432 -0.17523 C 0.0151 -0.17778 0.01549 -0.18171 0.01653 -0.18264 L 0.01888 -0.18426 C 0.01966 -0.18542 0.02031 -0.18704 0.02109 -0.18773 C 0.02174 -0.18866 0.02226 -0.18866 0.02278 -0.18935 C 0.02343 -0.19051 0.02395 -0.19213 0.02461 -0.19305 C 0.02591 -0.19514 0.02994 -0.19629 0.03086 -0.19676 C 0.03203 -0.19699 0.03307 -0.19792 0.03424 -0.19815 C 0.03789 -0.19792 0.04153 -0.19745 0.04518 -0.19676 C 0.0483 -0.19583 0.04726 -0.19514 0.04974 -0.19305 C 0.05065 -0.19213 0.05169 -0.19213 0.0526 -0.19143 C 0.05468 -0.18981 0.05468 -0.18935 0.05664 -0.18773 C 0.05989 -0.17731 0.05833 -0.18148 0.06119 -0.17523 C 0.06158 -0.17384 0.06184 -0.17176 0.06224 -0.17014 C 0.06263 -0.16898 0.06315 -0.16805 0.06341 -0.16643 C 0.06432 -0.16319 0.06575 -0.15602 0.06575 -0.15555 C 0.06757 -0.13866 0.06458 -0.16528 0.06744 -0.14352 C 0.06783 -0.14004 0.06823 -0.13634 0.06862 -0.1331 L 0.06914 -0.12754 C 0.0694 -0.12592 0.06953 -0.1243 0.06979 -0.12222 C 0.06992 -0.11991 0.07005 -0.11736 0.07031 -0.11551 C 0.0707 -0.1118 0.07122 -0.1081 0.07148 -0.10463 C 0.07161 -0.10185 0.07174 -0.09861 0.072 -0.09583 C 0.07239 -0.09097 0.07291 -0.08657 0.07317 -0.08171 C 0.07461 -0.05995 0.07278 -0.08727 0.07434 -0.06227 C 0.07474 -0.05463 0.07552 -0.04699 0.07552 -0.03912 L 0.07552 -0.03866 " pathEditMode="relative" rAng="0" ptsTypes="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9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Every year vaccines save 2-3 million lives globally">
            <a:hlinkClick r:id="" action="ppaction://media"/>
            <a:extLst>
              <a:ext uri="{FF2B5EF4-FFF2-40B4-BE49-F238E27FC236}">
                <a16:creationId xmlns:a16="http://schemas.microsoft.com/office/drawing/2014/main" id="{AFCAF677-2221-6E46-A2A4-8C6D6B7FB2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00286" y="2166055"/>
            <a:ext cx="5630779" cy="3181390"/>
          </a:xfrm>
          <a:prstGeom prst="rect">
            <a:avLst/>
          </a:prstGeom>
          <a:effectLst>
            <a:outerShdw blurRad="152670" dist="50711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6EEF81-AAF4-8A4E-9B97-FCF023755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783" y="5797511"/>
            <a:ext cx="5264217" cy="1889971"/>
          </a:xfrm>
        </p:spPr>
        <p:txBody>
          <a:bodyPr/>
          <a:lstStyle/>
          <a:p>
            <a:r>
              <a:rPr lang="en-GB" dirty="0"/>
              <a:t>For more information, visit: </a:t>
            </a:r>
            <a:r>
              <a:rPr lang="en-GB" dirty="0">
                <a:hlinkClick r:id="rId4"/>
              </a:rPr>
              <a:t>https://www.valuingvaccines.org.uk/</a:t>
            </a:r>
            <a:endParaRPr lang="en-GB" dirty="0"/>
          </a:p>
          <a:p>
            <a:r>
              <a:rPr lang="en-GB" dirty="0"/>
              <a:t>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CC8501-DBA6-2F4A-932B-67C46FECF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84" y="2766218"/>
            <a:ext cx="526421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Scientists continue to work on new vaccines with one clear ambition…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3837276-3BFF-E441-BF11-AF5A661D15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6097" y="540214"/>
            <a:ext cx="1175775" cy="11757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665833-01AD-2B4F-8015-B1E43EBB38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43177" y="5356398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3AF2B-155F-9D43-8076-E83FF2BDC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81004"/>
            <a:ext cx="7853680" cy="23876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6A295-BADC-CA4A-ABCC-62CF24B30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03442"/>
            <a:ext cx="6912429" cy="2387600"/>
          </a:xfrm>
        </p:spPr>
        <p:txBody>
          <a:bodyPr/>
          <a:lstStyle/>
          <a:p>
            <a:r>
              <a:rPr lang="en-GB" dirty="0"/>
              <a:t>The Association of the British Pharmaceutical Industry </a:t>
            </a:r>
          </a:p>
          <a:p>
            <a:r>
              <a:rPr lang="en-GB" dirty="0"/>
              <a:t>A company limited by guarantee registered in England &amp; Wales number 09826787 </a:t>
            </a:r>
          </a:p>
          <a:p>
            <a:r>
              <a:rPr lang="en-GB" dirty="0"/>
              <a:t>Registered office 7th Floor, Southside, 105 Victoria Street, London SW1E 6QT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30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9E2930-1841-8C4D-9A22-E043756B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801659-06F7-234C-AC16-5B0BD95A9406}"/>
              </a:ext>
            </a:extLst>
          </p:cNvPr>
          <p:cNvGrpSpPr/>
          <p:nvPr/>
        </p:nvGrpSpPr>
        <p:grpSpPr>
          <a:xfrm>
            <a:off x="4140722" y="485425"/>
            <a:ext cx="2980707" cy="3305119"/>
            <a:chOff x="5545776" y="886869"/>
            <a:chExt cx="2980707" cy="33051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99E646-38E0-3840-874C-0E64A3581A0B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0798A4-9355-D946-978A-FBD2BC6FBFFA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55CF06C-B81E-9544-8D3D-D5732630C6D5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03248E-5736-6F43-9C87-51441E84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33427" y="886869"/>
              <a:ext cx="390651" cy="5371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91EF76-40BA-674D-801C-276C1B3F8256}"/>
              </a:ext>
            </a:extLst>
          </p:cNvPr>
          <p:cNvGrpSpPr/>
          <p:nvPr/>
        </p:nvGrpSpPr>
        <p:grpSpPr>
          <a:xfrm rot="19944103">
            <a:off x="7727730" y="1058488"/>
            <a:ext cx="2980707" cy="3230195"/>
            <a:chOff x="5545776" y="961793"/>
            <a:chExt cx="2980707" cy="32301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1A86AC-F2B7-C44A-91D8-22065D3A99BE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E8D01F2-1A3C-414C-BECA-E09BAEDA6707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541F41-45F8-8842-B84A-E760A7D1CC9C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2B95D32-F5C9-F845-8BD6-040A2462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 rot="2998708">
              <a:off x="7335104" y="886869"/>
              <a:ext cx="387297" cy="53714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36BBDE-27EA-4141-AF48-9EB527F07BC7}"/>
              </a:ext>
            </a:extLst>
          </p:cNvPr>
          <p:cNvGrpSpPr/>
          <p:nvPr/>
        </p:nvGrpSpPr>
        <p:grpSpPr>
          <a:xfrm rot="19944103">
            <a:off x="5592109" y="2941731"/>
            <a:ext cx="2980707" cy="3301238"/>
            <a:chOff x="5545776" y="890750"/>
            <a:chExt cx="2980707" cy="33012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3492C9C-9D42-4C40-AB19-E3D480554BF2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824462-5BFC-B745-87AF-5CAD1082BE3E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4568AD-B8CE-A841-987F-9EFD6C8822E6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D56F6C5-E36B-AB41-9175-3A7BD819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 rot="21468396">
              <a:off x="7335104" y="890750"/>
              <a:ext cx="387297" cy="529382"/>
            </a:xfrm>
            <a:prstGeom prst="rect">
              <a:avLst/>
            </a:prstGeom>
          </p:spPr>
        </p:pic>
      </p:grpSp>
      <p:pic>
        <p:nvPicPr>
          <p:cNvPr id="23" name="Graphic 22">
            <a:extLst>
              <a:ext uri="{FF2B5EF4-FFF2-40B4-BE49-F238E27FC236}">
                <a16:creationId xmlns:a16="http://schemas.microsoft.com/office/drawing/2014/main" id="{F16A0538-9736-0248-88E4-5662F0C80B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4816" y="3639547"/>
            <a:ext cx="2155587" cy="315107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102AA11-5A88-2B4B-88A5-C98D96442BD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69152" y="3992266"/>
            <a:ext cx="1175775" cy="117577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CA7B028-6990-0346-AA44-E4C5F1CD084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5749627"/>
            <a:ext cx="5588636" cy="11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1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A5EBFD1D-F2B1-6447-B0B1-6296322F18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20954" y="159892"/>
            <a:ext cx="1175775" cy="11757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9E2930-1841-8C4D-9A22-E043756B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801659-06F7-234C-AC16-5B0BD95A9406}"/>
              </a:ext>
            </a:extLst>
          </p:cNvPr>
          <p:cNvGrpSpPr/>
          <p:nvPr/>
        </p:nvGrpSpPr>
        <p:grpSpPr>
          <a:xfrm>
            <a:off x="4875242" y="552550"/>
            <a:ext cx="2980707" cy="3305119"/>
            <a:chOff x="5545776" y="886869"/>
            <a:chExt cx="2980707" cy="33051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E99E646-38E0-3840-874C-0E64A3581A0B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20798A4-9355-D946-978A-FBD2BC6FBFFA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55CF06C-B81E-9544-8D3D-D5732630C6D5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b="4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D03248E-5736-6F43-9C87-51441E84D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33427" y="886869"/>
              <a:ext cx="390651" cy="53714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91EF76-40BA-674D-801C-276C1B3F8256}"/>
              </a:ext>
            </a:extLst>
          </p:cNvPr>
          <p:cNvGrpSpPr/>
          <p:nvPr/>
        </p:nvGrpSpPr>
        <p:grpSpPr>
          <a:xfrm rot="1390148">
            <a:off x="8444895" y="967756"/>
            <a:ext cx="2980707" cy="3280963"/>
            <a:chOff x="5545776" y="911025"/>
            <a:chExt cx="2980707" cy="32809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1A86AC-F2B7-C44A-91D8-22065D3A99BE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E8D01F2-1A3C-414C-BECA-E09BAEDA6707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541F41-45F8-8842-B84A-E760A7D1CC9C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2B95D32-F5C9-F845-8BD6-040A2462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7806">
              <a:off x="6997083" y="911025"/>
              <a:ext cx="387297" cy="53714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36BBDE-27EA-4141-AF48-9EB527F07BC7}"/>
              </a:ext>
            </a:extLst>
          </p:cNvPr>
          <p:cNvGrpSpPr/>
          <p:nvPr/>
        </p:nvGrpSpPr>
        <p:grpSpPr>
          <a:xfrm rot="20242247">
            <a:off x="6215558" y="3110399"/>
            <a:ext cx="2980707" cy="3301238"/>
            <a:chOff x="5545776" y="890750"/>
            <a:chExt cx="2980707" cy="330123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3492C9C-9D42-4C40-AB19-E3D480554BF2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F824462-5BFC-B745-87AF-5CAD1082BE3E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D4568AD-B8CE-A841-987F-9EFD6C8822E6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D56F6C5-E36B-AB41-9175-3A7BD8192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 rot="21468396">
              <a:off x="7335104" y="890750"/>
              <a:ext cx="387297" cy="52938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FC6668-19FA-A64A-9564-081287F60D70}"/>
              </a:ext>
            </a:extLst>
          </p:cNvPr>
          <p:cNvGrpSpPr/>
          <p:nvPr/>
        </p:nvGrpSpPr>
        <p:grpSpPr>
          <a:xfrm rot="19039503">
            <a:off x="3284340" y="2960396"/>
            <a:ext cx="2980707" cy="3090285"/>
            <a:chOff x="5545776" y="1101703"/>
            <a:chExt cx="2980707" cy="309028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E9E1E8-BD7E-E140-9E5B-3CB444B6E91E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161BD5-23B7-2045-9A71-FF54F8E06E36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5E17EA-F48F-4241-945F-C823BF278EE9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0"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097FA42-5F87-D147-B3E2-73017DDDA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 rot="2946601">
              <a:off x="7509286" y="1027862"/>
              <a:ext cx="381700" cy="529382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559D111F-9C23-F747-A096-C14B50F61CB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24861" y="5600603"/>
            <a:ext cx="1175775" cy="117577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027EA2A-0104-BF49-B8E9-008A8A68326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273938" y="946233"/>
            <a:ext cx="1175775" cy="1175775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7C432980-F379-FE41-868F-DC834E0BA44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11473" y="178861"/>
            <a:ext cx="1175775" cy="1175775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223EF35-BF44-914D-9213-A50EFC10DA9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707227" y="4555724"/>
            <a:ext cx="1175775" cy="11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59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436E4-16C5-FF48-841D-8186D2EA9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4658"/>
            <a:ext cx="7853680" cy="2387600"/>
          </a:xfrm>
        </p:spPr>
        <p:txBody>
          <a:bodyPr/>
          <a:lstStyle/>
          <a:p>
            <a:r>
              <a:rPr lang="en-US" dirty="0"/>
              <a:t>How can </a:t>
            </a:r>
            <a:r>
              <a:rPr lang="en-US" dirty="0">
                <a:solidFill>
                  <a:schemeClr val="accent4"/>
                </a:solidFill>
              </a:rPr>
              <a:t>you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investigate growth?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1FE26D-8B68-284B-8333-0339C61161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8811" y="565417"/>
            <a:ext cx="1175775" cy="117577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BCEC659-0A40-014B-A9F3-B97DDCC6BF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7241" y="1520351"/>
            <a:ext cx="1175775" cy="11757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B901902-D2DC-4141-89A0-2C5761D358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94571" y="4996813"/>
            <a:ext cx="1646084" cy="145012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DEFB139-8739-F040-9351-FBD4BC8402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95511" y="1366770"/>
            <a:ext cx="1175775" cy="1175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9048B81-439E-7540-9163-38FE4F117C6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4234"/>
          <a:stretch/>
        </p:blipFill>
        <p:spPr>
          <a:xfrm>
            <a:off x="8177361" y="2783108"/>
            <a:ext cx="987344" cy="406643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E0DD690-9907-234C-BF99-E6533185EE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561126" y="2116694"/>
            <a:ext cx="987343" cy="474130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95D45AB-4949-194D-AAA9-D14C5AEC3D5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-178" b="8670"/>
          <a:stretch/>
        </p:blipFill>
        <p:spPr>
          <a:xfrm>
            <a:off x="10944890" y="2510846"/>
            <a:ext cx="987343" cy="43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F82DB6-26B1-9244-A10F-93C14BCF0E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60351FA-0F3D-5542-94C0-2BD079CF1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F27613-E7DA-3144-A5D6-8A7DE32A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4641"/>
            <a:ext cx="7350889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You could always explore plants in your local area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031E76F-BC37-0344-A27D-B1BB3B381A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97055" y="1465052"/>
            <a:ext cx="1175775" cy="11757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9A9488F-7D17-4C4E-8173-3E68A0F3C3F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60718" y="2052939"/>
            <a:ext cx="1175775" cy="11757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825755F-BF7B-E043-82CB-7FD6E5C22F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79070" y="1288866"/>
            <a:ext cx="1175775" cy="117577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450549E-4890-B646-AC85-B2E639316B9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67970" y="4105879"/>
            <a:ext cx="1175775" cy="11757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A640E207-3FAE-3743-A6F8-FFA0E7F2A27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5715" y="3323178"/>
            <a:ext cx="1175775" cy="11757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3BB04D6-CD93-1E4B-9FF1-B50174FCD68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84943" y="4105879"/>
            <a:ext cx="1175775" cy="117577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8AD3ECA-73AA-9E40-A48F-7CB614D2B9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5346700"/>
            <a:ext cx="5080000" cy="15113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F46480F-6437-7947-9A0A-C530C2DED7B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V="1">
            <a:off x="9867900" y="0"/>
            <a:ext cx="23241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2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1A09B10D-B019-1D42-AF7B-C8C7FD7DEA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585524" y="1905901"/>
            <a:ext cx="2034468" cy="219096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587D8E-51F4-0C45-953C-8C19D12D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7453"/>
            <a:ext cx="10515600" cy="1889971"/>
          </a:xfrm>
        </p:spPr>
        <p:txBody>
          <a:bodyPr/>
          <a:lstStyle/>
          <a:p>
            <a:r>
              <a:rPr lang="en-GB" dirty="0"/>
              <a:t>How do young and old plants look different?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2A2D3-81CB-A248-AF62-FF7E68BC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1890"/>
            <a:ext cx="5913235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What do young </a:t>
            </a:r>
            <a:br>
              <a:rPr lang="en-GB" dirty="0"/>
            </a:br>
            <a:r>
              <a:rPr lang="en-GB" dirty="0"/>
              <a:t>plants look like?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FED80C-47FC-F246-B77D-66F916FAC8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999" y="6628339"/>
            <a:ext cx="1970790" cy="380541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3342894-B901-124A-ACCD-D197C12BD3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12464"/>
          <a:stretch/>
        </p:blipFill>
        <p:spPr>
          <a:xfrm>
            <a:off x="7017987" y="842958"/>
            <a:ext cx="3411673" cy="591535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94055F7-1317-CD41-8956-D0359C8FF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59647" y="5680035"/>
            <a:ext cx="8832352" cy="1185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7CCC33-53B6-1B4F-9485-AAD99CF940D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851" y="2615696"/>
            <a:ext cx="447943" cy="104344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7C37F60-4554-8A4C-A1BE-57D5F7D4A5F6}"/>
              </a:ext>
            </a:extLst>
          </p:cNvPr>
          <p:cNvGrpSpPr/>
          <p:nvPr/>
        </p:nvGrpSpPr>
        <p:grpSpPr>
          <a:xfrm>
            <a:off x="6762452" y="-2675112"/>
            <a:ext cx="3272010" cy="2346592"/>
            <a:chOff x="6762452" y="242371"/>
            <a:chExt cx="3272010" cy="234659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FAE4312-0865-2E4C-996D-5DBC4FE78D39}"/>
                </a:ext>
              </a:extLst>
            </p:cNvPr>
            <p:cNvCxnSpPr/>
            <p:nvPr/>
          </p:nvCxnSpPr>
          <p:spPr>
            <a:xfrm>
              <a:off x="6762452" y="749147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E4CBAD-4547-2E45-9A11-9D19C8D9AFF6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12" y="180676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5B61FE-55B2-154C-816C-16C903B1F362}"/>
                </a:ext>
              </a:extLst>
            </p:cNvPr>
            <p:cNvCxnSpPr>
              <a:cxnSpLocks/>
            </p:cNvCxnSpPr>
            <p:nvPr/>
          </p:nvCxnSpPr>
          <p:spPr>
            <a:xfrm>
              <a:off x="8359897" y="705079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5B4A17-BF29-7640-8F9D-9CC928E9CB8E}"/>
                </a:ext>
              </a:extLst>
            </p:cNvPr>
            <p:cNvCxnSpPr>
              <a:cxnSpLocks/>
            </p:cNvCxnSpPr>
            <p:nvPr/>
          </p:nvCxnSpPr>
          <p:spPr>
            <a:xfrm>
              <a:off x="7875156" y="1806766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943ED8A-D307-C44A-B306-A670D1A1E820}"/>
                </a:ext>
              </a:extLst>
            </p:cNvPr>
            <p:cNvCxnSpPr>
              <a:cxnSpLocks/>
            </p:cNvCxnSpPr>
            <p:nvPr/>
          </p:nvCxnSpPr>
          <p:spPr>
            <a:xfrm>
              <a:off x="7621768" y="661011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E49550-8A6F-5B4C-9842-17F34C8997F6}"/>
                </a:ext>
              </a:extLst>
            </p:cNvPr>
            <p:cNvCxnSpPr>
              <a:cxnSpLocks/>
            </p:cNvCxnSpPr>
            <p:nvPr/>
          </p:nvCxnSpPr>
          <p:spPr>
            <a:xfrm>
              <a:off x="8899724" y="1850833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311CD21-6AD5-BA46-A184-94C25157CF69}"/>
                </a:ext>
              </a:extLst>
            </p:cNvPr>
            <p:cNvCxnSpPr>
              <a:cxnSpLocks/>
            </p:cNvCxnSpPr>
            <p:nvPr/>
          </p:nvCxnSpPr>
          <p:spPr>
            <a:xfrm>
              <a:off x="9263281" y="71609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CBD9EC-2867-774D-A0CC-3B99F79B9765}"/>
                </a:ext>
              </a:extLst>
            </p:cNvPr>
            <p:cNvCxnSpPr/>
            <p:nvPr/>
          </p:nvCxnSpPr>
          <p:spPr>
            <a:xfrm>
              <a:off x="9285314" y="1531344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A3DA96-DA5A-C144-AE66-DFFC2DDF4ED0}"/>
                </a:ext>
              </a:extLst>
            </p:cNvPr>
            <p:cNvCxnSpPr/>
            <p:nvPr/>
          </p:nvCxnSpPr>
          <p:spPr>
            <a:xfrm>
              <a:off x="10001411" y="242371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D464AB-D428-904C-8BC0-D394DC419593}"/>
                </a:ext>
              </a:extLst>
            </p:cNvPr>
            <p:cNvCxnSpPr>
              <a:cxnSpLocks/>
            </p:cNvCxnSpPr>
            <p:nvPr/>
          </p:nvCxnSpPr>
          <p:spPr>
            <a:xfrm>
              <a:off x="7280245" y="1211854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B45CA6D-32EF-F24D-A8C2-7B2E95402395}"/>
                </a:ext>
              </a:extLst>
            </p:cNvPr>
            <p:cNvCxnSpPr>
              <a:cxnSpLocks/>
            </p:cNvCxnSpPr>
            <p:nvPr/>
          </p:nvCxnSpPr>
          <p:spPr>
            <a:xfrm>
              <a:off x="10034462" y="1674562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7BF1B9-AB79-914F-81D7-74484F1E615B}"/>
              </a:ext>
            </a:extLst>
          </p:cNvPr>
          <p:cNvGrpSpPr/>
          <p:nvPr/>
        </p:nvGrpSpPr>
        <p:grpSpPr>
          <a:xfrm>
            <a:off x="7087817" y="-3681309"/>
            <a:ext cx="3272010" cy="2346592"/>
            <a:chOff x="6762452" y="242371"/>
            <a:chExt cx="3272010" cy="234659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94BA26-DA39-864A-AEB5-F6A4FF1DEE79}"/>
                </a:ext>
              </a:extLst>
            </p:cNvPr>
            <p:cNvCxnSpPr/>
            <p:nvPr/>
          </p:nvCxnSpPr>
          <p:spPr>
            <a:xfrm>
              <a:off x="6762452" y="749147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202780-F2E6-D446-9DE3-325EA71B88D7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12" y="180676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41D0E54-5451-194A-98F2-BFDE8A35E294}"/>
                </a:ext>
              </a:extLst>
            </p:cNvPr>
            <p:cNvCxnSpPr>
              <a:cxnSpLocks/>
            </p:cNvCxnSpPr>
            <p:nvPr/>
          </p:nvCxnSpPr>
          <p:spPr>
            <a:xfrm>
              <a:off x="8359897" y="705079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04DCFFA-F0D2-6844-831E-25F57CFED96D}"/>
                </a:ext>
              </a:extLst>
            </p:cNvPr>
            <p:cNvCxnSpPr>
              <a:cxnSpLocks/>
            </p:cNvCxnSpPr>
            <p:nvPr/>
          </p:nvCxnSpPr>
          <p:spPr>
            <a:xfrm>
              <a:off x="7875156" y="1806766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D6656E5-A7BE-3243-9D68-0F44B83F8961}"/>
                </a:ext>
              </a:extLst>
            </p:cNvPr>
            <p:cNvCxnSpPr>
              <a:cxnSpLocks/>
            </p:cNvCxnSpPr>
            <p:nvPr/>
          </p:nvCxnSpPr>
          <p:spPr>
            <a:xfrm>
              <a:off x="7621768" y="661011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DF463DD-7275-5044-B8A5-829D0B4B9DDC}"/>
                </a:ext>
              </a:extLst>
            </p:cNvPr>
            <p:cNvCxnSpPr>
              <a:cxnSpLocks/>
            </p:cNvCxnSpPr>
            <p:nvPr/>
          </p:nvCxnSpPr>
          <p:spPr>
            <a:xfrm>
              <a:off x="8899724" y="1850833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21CB39-5956-3445-B460-70F854D0DCD7}"/>
                </a:ext>
              </a:extLst>
            </p:cNvPr>
            <p:cNvCxnSpPr>
              <a:cxnSpLocks/>
            </p:cNvCxnSpPr>
            <p:nvPr/>
          </p:nvCxnSpPr>
          <p:spPr>
            <a:xfrm>
              <a:off x="9263281" y="71609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62A9535-65DA-EA4B-A36B-C10ED82FC328}"/>
                </a:ext>
              </a:extLst>
            </p:cNvPr>
            <p:cNvCxnSpPr/>
            <p:nvPr/>
          </p:nvCxnSpPr>
          <p:spPr>
            <a:xfrm>
              <a:off x="9285314" y="1531344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531925E-03E9-6642-ADE4-AD3F3EA49411}"/>
                </a:ext>
              </a:extLst>
            </p:cNvPr>
            <p:cNvCxnSpPr/>
            <p:nvPr/>
          </p:nvCxnSpPr>
          <p:spPr>
            <a:xfrm>
              <a:off x="10001411" y="242371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F37D7B7-89C9-1A41-901E-11BC64ECB919}"/>
                </a:ext>
              </a:extLst>
            </p:cNvPr>
            <p:cNvCxnSpPr>
              <a:cxnSpLocks/>
            </p:cNvCxnSpPr>
            <p:nvPr/>
          </p:nvCxnSpPr>
          <p:spPr>
            <a:xfrm>
              <a:off x="7280245" y="1211854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39A3A90-E6E6-934D-BC27-84733BE3BC58}"/>
                </a:ext>
              </a:extLst>
            </p:cNvPr>
            <p:cNvCxnSpPr>
              <a:cxnSpLocks/>
            </p:cNvCxnSpPr>
            <p:nvPr/>
          </p:nvCxnSpPr>
          <p:spPr>
            <a:xfrm>
              <a:off x="10034462" y="1674562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089407-55AB-A24A-9E6A-4B734C505866}"/>
              </a:ext>
            </a:extLst>
          </p:cNvPr>
          <p:cNvGrpSpPr/>
          <p:nvPr/>
        </p:nvGrpSpPr>
        <p:grpSpPr>
          <a:xfrm>
            <a:off x="5864945" y="-3692325"/>
            <a:ext cx="3272010" cy="2346592"/>
            <a:chOff x="6762452" y="242371"/>
            <a:chExt cx="3272010" cy="234659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054B280-6F63-8C49-8949-021D3200E44A}"/>
                </a:ext>
              </a:extLst>
            </p:cNvPr>
            <p:cNvCxnSpPr/>
            <p:nvPr/>
          </p:nvCxnSpPr>
          <p:spPr>
            <a:xfrm>
              <a:off x="6762452" y="749147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D73380E-EB76-A84D-8C3F-41087FA28C92}"/>
                </a:ext>
              </a:extLst>
            </p:cNvPr>
            <p:cNvCxnSpPr>
              <a:cxnSpLocks/>
            </p:cNvCxnSpPr>
            <p:nvPr/>
          </p:nvCxnSpPr>
          <p:spPr>
            <a:xfrm>
              <a:off x="7324312" y="180676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4692EA3-BC24-5641-A10E-8B8821596BC0}"/>
                </a:ext>
              </a:extLst>
            </p:cNvPr>
            <p:cNvCxnSpPr>
              <a:cxnSpLocks/>
            </p:cNvCxnSpPr>
            <p:nvPr/>
          </p:nvCxnSpPr>
          <p:spPr>
            <a:xfrm>
              <a:off x="8359897" y="705079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49009A9-6A69-0C43-85B3-475C963889E3}"/>
                </a:ext>
              </a:extLst>
            </p:cNvPr>
            <p:cNvCxnSpPr>
              <a:cxnSpLocks/>
            </p:cNvCxnSpPr>
            <p:nvPr/>
          </p:nvCxnSpPr>
          <p:spPr>
            <a:xfrm>
              <a:off x="7875156" y="1806766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9735BD-B8F0-B548-8ED4-2A69BAA2F73E}"/>
                </a:ext>
              </a:extLst>
            </p:cNvPr>
            <p:cNvCxnSpPr>
              <a:cxnSpLocks/>
            </p:cNvCxnSpPr>
            <p:nvPr/>
          </p:nvCxnSpPr>
          <p:spPr>
            <a:xfrm>
              <a:off x="7621768" y="661011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795AAD-9402-B54C-97CE-68553B93E924}"/>
                </a:ext>
              </a:extLst>
            </p:cNvPr>
            <p:cNvCxnSpPr>
              <a:cxnSpLocks/>
            </p:cNvCxnSpPr>
            <p:nvPr/>
          </p:nvCxnSpPr>
          <p:spPr>
            <a:xfrm>
              <a:off x="8899724" y="1850833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787A467-85BD-4447-A13C-05A0BE3E9C78}"/>
                </a:ext>
              </a:extLst>
            </p:cNvPr>
            <p:cNvCxnSpPr>
              <a:cxnSpLocks/>
            </p:cNvCxnSpPr>
            <p:nvPr/>
          </p:nvCxnSpPr>
          <p:spPr>
            <a:xfrm>
              <a:off x="9263281" y="716096"/>
              <a:ext cx="0" cy="517793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BEA0B14-7CE4-F44B-A05B-B66991CAE310}"/>
                </a:ext>
              </a:extLst>
            </p:cNvPr>
            <p:cNvCxnSpPr/>
            <p:nvPr/>
          </p:nvCxnSpPr>
          <p:spPr>
            <a:xfrm>
              <a:off x="9285314" y="1531344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0A1A2F9-F730-DE45-ADCF-791C3719FEDE}"/>
                </a:ext>
              </a:extLst>
            </p:cNvPr>
            <p:cNvCxnSpPr/>
            <p:nvPr/>
          </p:nvCxnSpPr>
          <p:spPr>
            <a:xfrm>
              <a:off x="10001411" y="242371"/>
              <a:ext cx="0" cy="1057619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4E6574-D9AB-4F42-9A62-68A8318C78DE}"/>
                </a:ext>
              </a:extLst>
            </p:cNvPr>
            <p:cNvCxnSpPr>
              <a:cxnSpLocks/>
            </p:cNvCxnSpPr>
            <p:nvPr/>
          </p:nvCxnSpPr>
          <p:spPr>
            <a:xfrm>
              <a:off x="7280245" y="1211854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C956F8E-0198-2B47-9454-76EF4BEA6728}"/>
                </a:ext>
              </a:extLst>
            </p:cNvPr>
            <p:cNvCxnSpPr>
              <a:cxnSpLocks/>
            </p:cNvCxnSpPr>
            <p:nvPr/>
          </p:nvCxnSpPr>
          <p:spPr>
            <a:xfrm>
              <a:off x="10034462" y="1674562"/>
              <a:ext cx="0" cy="253388"/>
            </a:xfrm>
            <a:prstGeom prst="line">
              <a:avLst/>
            </a:prstGeom>
            <a:ln w="22225">
              <a:solidFill>
                <a:schemeClr val="accent5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Graphic 50">
            <a:extLst>
              <a:ext uri="{FF2B5EF4-FFF2-40B4-BE49-F238E27FC236}">
                <a16:creationId xmlns:a16="http://schemas.microsoft.com/office/drawing/2014/main" id="{C40E5ADC-3586-2148-A477-C239899FE38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7145" y="1029809"/>
            <a:ext cx="1175775" cy="117577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D4C09FA4-A0C3-3E4C-93AA-093A8F1A775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63191" y="1658600"/>
            <a:ext cx="1175775" cy="117577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3482A5F5-960E-5A41-98F5-2438695191E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6919" y="482825"/>
            <a:ext cx="1175775" cy="117577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26819014-0955-B543-8E8B-7258A586F3A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51976" y="5114727"/>
            <a:ext cx="1175775" cy="117577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18CBDCD8-7ED5-8C48-99D5-6984045E0D8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768430" y="3617453"/>
            <a:ext cx="1175775" cy="21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1504 L -0.00573 1.56204 " pathEditMode="relative" ptsTypes="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2 0.01505 L -0.00572 1.5620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repeatCount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816 0.05208 L 0.35508 -0.15787 C 0.42058 -0.20509 0.52019 -0.23079 0.62422 -0.23079 C 0.7418 -0.23079 0.83685 -0.20509 0.90248 -0.15787 L 1.22006 0.05208 " pathEditMode="relative" rAng="10800000" ptsTypes="AAAAA">
                                      <p:cBhvr>
                                        <p:cTn id="16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02" y="-1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572 0.01505 L -0.00572 1.562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33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248 0.04745 L 0.00703 -0.3254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18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41439BB-A289-1447-8FD5-E863864E04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61310" y="1570800"/>
            <a:ext cx="4443997" cy="39833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368A0A-8E7D-4A4A-B9F3-66A159B46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03789"/>
            <a:ext cx="4743744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 plants </a:t>
            </a:r>
            <a:br>
              <a:rPr lang="en-US" dirty="0"/>
            </a:br>
            <a:r>
              <a:rPr lang="en-US" dirty="0"/>
              <a:t>grow better in certain areas? </a:t>
            </a:r>
            <a:br>
              <a:rPr lang="en-US" dirty="0"/>
            </a:br>
            <a:r>
              <a:rPr lang="en-US" dirty="0"/>
              <a:t>Or certain times of the year?</a:t>
            </a:r>
            <a:br>
              <a:rPr lang="en-US" dirty="0"/>
            </a:b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B34A25F-0288-C24E-A699-5605505092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5237" y="2401151"/>
            <a:ext cx="619893" cy="8597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7A5206D-2A19-DD4F-90A1-B63ED20942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27008" y="3140760"/>
            <a:ext cx="1443400" cy="1443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187213-07D6-964C-B944-AC2E16BD9F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85985" y="3140760"/>
            <a:ext cx="995330" cy="9953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AF57D6-2CE0-AE4F-9FAC-1C4F2E38A081}"/>
              </a:ext>
            </a:extLst>
          </p:cNvPr>
          <p:cNvSpPr/>
          <p:nvPr/>
        </p:nvSpPr>
        <p:spPr>
          <a:xfrm>
            <a:off x="11100675" y="3669215"/>
            <a:ext cx="362618" cy="187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6C909-2218-474B-AD64-F21736584C70}"/>
              </a:ext>
            </a:extLst>
          </p:cNvPr>
          <p:cNvSpPr/>
          <p:nvPr/>
        </p:nvSpPr>
        <p:spPr>
          <a:xfrm>
            <a:off x="11104519" y="3669114"/>
            <a:ext cx="362618" cy="187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147D35-1B0D-4D4B-AB94-7365A637E745}"/>
              </a:ext>
            </a:extLst>
          </p:cNvPr>
          <p:cNvSpPr/>
          <p:nvPr/>
        </p:nvSpPr>
        <p:spPr>
          <a:xfrm>
            <a:off x="11100675" y="3669013"/>
            <a:ext cx="362618" cy="18764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CB9B4E-3D7C-9D4B-BFC8-CB49A425C96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10219351" y="1121395"/>
            <a:ext cx="1865573" cy="471655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48A164-C015-E847-86E1-9CB818BC1A1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976336" y="2882696"/>
            <a:ext cx="619893" cy="84730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6258DC-B6DB-D249-833A-F20388CB32C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8621819" y="3519059"/>
            <a:ext cx="616225" cy="84730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B12CAC6-25BE-2942-8D72-E8FEB77AC98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9032" y="682675"/>
            <a:ext cx="1175775" cy="11757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F61DE1-7D72-D344-A389-0D881F373CA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34330" y="1806484"/>
            <a:ext cx="1175775" cy="117577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C1FA607-1E62-3844-927F-14779E2691F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77536" y="317406"/>
            <a:ext cx="1754863" cy="256529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1442C84-C5C6-D141-A704-67EADFFF73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0218" y="3126650"/>
            <a:ext cx="1175775" cy="117577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4FA6C02-D9F0-3845-9B83-0BCCDF0B2C27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821124" y="5400077"/>
            <a:ext cx="1175775" cy="1175775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46FF3033-39AA-5643-B4E7-EF1E6739DE7E}"/>
              </a:ext>
            </a:extLst>
          </p:cNvPr>
          <p:cNvSpPr txBox="1">
            <a:spLocks/>
          </p:cNvSpPr>
          <p:nvPr/>
        </p:nvSpPr>
        <p:spPr>
          <a:xfrm rot="20168139">
            <a:off x="5848551" y="4615080"/>
            <a:ext cx="2440133" cy="341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457200" indent="-4460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1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225425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25425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Map of local area</a:t>
            </a:r>
          </a:p>
        </p:txBody>
      </p:sp>
    </p:spTree>
    <p:extLst>
      <p:ext uri="{BB962C8B-B14F-4D97-AF65-F5344CB8AC3E}">
        <p14:creationId xmlns:p14="http://schemas.microsoft.com/office/powerpoint/2010/main" val="369752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autoRev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6.25E-7 0.00579 L -6.25E-7 -0.241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3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D4FC6668-19FA-A64A-9564-081287F60D70}"/>
              </a:ext>
            </a:extLst>
          </p:cNvPr>
          <p:cNvGrpSpPr/>
          <p:nvPr/>
        </p:nvGrpSpPr>
        <p:grpSpPr>
          <a:xfrm rot="490438">
            <a:off x="7345364" y="648617"/>
            <a:ext cx="2665788" cy="2810950"/>
            <a:chOff x="5545776" y="1048970"/>
            <a:chExt cx="2980707" cy="314301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0E9E1E8-BD7E-E140-9E5B-3CB444B6E91E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3161BD5-23B7-2045-9A71-FF54F8E06E36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5E17EA-F48F-4241-945F-C823BF278EE9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r="78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A097FA42-5F87-D147-B3E2-73017DDDA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rot="20921032">
              <a:off x="7121156" y="1048970"/>
              <a:ext cx="381700" cy="521731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39E2930-1841-8C4D-9A22-E043756B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7645"/>
            <a:ext cx="6338739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is the strangest place you have seen plants grow?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620E4D2-90D7-4349-8704-3644145A39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4593" y="1184954"/>
            <a:ext cx="1175775" cy="11757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6A8784-3301-5C4B-895F-ACAF3995E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3405" y="785094"/>
            <a:ext cx="1175775" cy="11757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2508734-4708-6B49-91EE-907C9D9928E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425137" y="1356925"/>
            <a:ext cx="1175775" cy="117577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D2A0118-6FF3-E440-A600-90196C55BD7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74650" y="4903430"/>
            <a:ext cx="1175775" cy="117577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5478F57-FA50-684D-9940-49BF1CE567D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25178" y="5232525"/>
            <a:ext cx="1175775" cy="1175775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746436E-BB3E-6F4B-AAF6-090148592F1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78026" y="2800471"/>
            <a:ext cx="1175775" cy="213991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86F60E8-F305-3F47-8BE3-F381C6B6CFA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0" y="4742136"/>
            <a:ext cx="2198869" cy="211963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86EB9F3-6121-6E4D-96F8-48A29958DA06}"/>
              </a:ext>
            </a:extLst>
          </p:cNvPr>
          <p:cNvGrpSpPr/>
          <p:nvPr/>
        </p:nvGrpSpPr>
        <p:grpSpPr>
          <a:xfrm rot="20075690">
            <a:off x="7183790" y="3174766"/>
            <a:ext cx="2751948" cy="2901802"/>
            <a:chOff x="5545776" y="1048970"/>
            <a:chExt cx="2980707" cy="314301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989F12-CD02-174F-80ED-B09FDACCBF7E}"/>
                </a:ext>
              </a:extLst>
            </p:cNvPr>
            <p:cNvGrpSpPr/>
            <p:nvPr/>
          </p:nvGrpSpPr>
          <p:grpSpPr>
            <a:xfrm>
              <a:off x="5545776" y="1278021"/>
              <a:ext cx="2980707" cy="2913967"/>
              <a:chOff x="5545776" y="1278021"/>
              <a:chExt cx="2980707" cy="2913967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7040AD-F115-DD4B-88D6-22B54FB107CA}"/>
                  </a:ext>
                </a:extLst>
              </p:cNvPr>
              <p:cNvSpPr/>
              <p:nvPr/>
            </p:nvSpPr>
            <p:spPr>
              <a:xfrm rot="705200">
                <a:off x="5545776" y="1278021"/>
                <a:ext cx="2980707" cy="29139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0870" dist="19099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0935185-1FE4-C84C-804D-82C68ECE5346}"/>
                  </a:ext>
                </a:extLst>
              </p:cNvPr>
              <p:cNvSpPr/>
              <p:nvPr/>
            </p:nvSpPr>
            <p:spPr>
              <a:xfrm rot="705200">
                <a:off x="5753959" y="1452834"/>
                <a:ext cx="2564340" cy="2564340"/>
              </a:xfrm>
              <a:prstGeom prst="rect">
                <a:avLst/>
              </a:prstGeom>
              <a:blipFill dpi="0" rotWithShape="1"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r="1117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52A36760-2788-D241-B1C8-03E2C14A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 rot="1943135">
              <a:off x="7123915" y="1048970"/>
              <a:ext cx="376183" cy="52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140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BPI School">
      <a:dk1>
        <a:srgbClr val="003040"/>
      </a:dk1>
      <a:lt1>
        <a:srgbClr val="FFFFFF"/>
      </a:lt1>
      <a:dk2>
        <a:srgbClr val="44546A"/>
      </a:dk2>
      <a:lt2>
        <a:srgbClr val="E7E6E6"/>
      </a:lt2>
      <a:accent1>
        <a:srgbClr val="D5EEF1"/>
      </a:accent1>
      <a:accent2>
        <a:srgbClr val="78C3CE"/>
      </a:accent2>
      <a:accent3>
        <a:srgbClr val="F39591"/>
      </a:accent3>
      <a:accent4>
        <a:srgbClr val="FFCB67"/>
      </a:accent4>
      <a:accent5>
        <a:srgbClr val="003040"/>
      </a:accent5>
      <a:accent6>
        <a:srgbClr val="2F7185"/>
      </a:accent6>
      <a:hlink>
        <a:srgbClr val="78C3CE"/>
      </a:hlink>
      <a:folHlink>
        <a:srgbClr val="2F71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BPI School">
      <a:dk1>
        <a:srgbClr val="003040"/>
      </a:dk1>
      <a:lt1>
        <a:srgbClr val="FFFFFF"/>
      </a:lt1>
      <a:dk2>
        <a:srgbClr val="44546A"/>
      </a:dk2>
      <a:lt2>
        <a:srgbClr val="E7E6E6"/>
      </a:lt2>
      <a:accent1>
        <a:srgbClr val="D5EEF1"/>
      </a:accent1>
      <a:accent2>
        <a:srgbClr val="78C3CE"/>
      </a:accent2>
      <a:accent3>
        <a:srgbClr val="F39591"/>
      </a:accent3>
      <a:accent4>
        <a:srgbClr val="FFCB67"/>
      </a:accent4>
      <a:accent5>
        <a:srgbClr val="003040"/>
      </a:accent5>
      <a:accent6>
        <a:srgbClr val="2F7185"/>
      </a:accent6>
      <a:hlink>
        <a:srgbClr val="78C3CE"/>
      </a:hlink>
      <a:folHlink>
        <a:srgbClr val="2F718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Widescreen</PresentationFormat>
  <Paragraphs>45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Roboto</vt:lpstr>
      <vt:lpstr>Swing King</vt:lpstr>
      <vt:lpstr>Roboto Light</vt:lpstr>
      <vt:lpstr>Calibri</vt:lpstr>
      <vt:lpstr>Office Theme</vt:lpstr>
      <vt:lpstr>1_Office Theme</vt:lpstr>
      <vt:lpstr>Growth</vt:lpstr>
      <vt:lpstr>What is growth  &amp; what things grow?</vt:lpstr>
      <vt:lpstr>Examples</vt:lpstr>
      <vt:lpstr>Examples</vt:lpstr>
      <vt:lpstr>How can you  investigate growth?</vt:lpstr>
      <vt:lpstr>You could always explore plants in your local area</vt:lpstr>
      <vt:lpstr>What do young  plants look like?</vt:lpstr>
      <vt:lpstr>Do plants  grow better in certain areas?  Or certain times of the year? </vt:lpstr>
      <vt:lpstr>Where is the strangest place you have seen plants grow?</vt:lpstr>
      <vt:lpstr>It is not just things we can  see that grow…</vt:lpstr>
      <vt:lpstr>PowerPoint Presentation</vt:lpstr>
      <vt:lpstr>There are 3 types of  micro-organisms (microbes)</vt:lpstr>
      <vt:lpstr>A lot are good and really helpful</vt:lpstr>
      <vt:lpstr>But some are not so good and can make people and other animals ill</vt:lpstr>
      <vt:lpstr>Micro-organisms  that make us ill</vt:lpstr>
      <vt:lpstr>Mould is a fungus – it can grow on food and would make us ill if we ate it</vt:lpstr>
      <vt:lpstr>There are different viruses that can make us ill too – like the virus that makes us sneeze, have a runny nose and sore throat –  the common cold.</vt:lpstr>
      <vt:lpstr>Lots of things in everyday life have  had to change because of covid-19. What can you do to stop a virus population from growing?</vt:lpstr>
      <vt:lpstr>At the same time, scientists have wanted to do all they can to help stop the spread of covid.</vt:lpstr>
      <vt:lpstr>Stopping growth of the covid virus population</vt:lpstr>
      <vt:lpstr>A key thing many scientists have been doing to stop the virus population from growing is making something called a vaccine which could be given to people to stop them getting ill from covid. </vt:lpstr>
      <vt:lpstr>FACT: Scientists know that different vaccines are very good at stopping different viruses from making people very ill.</vt:lpstr>
      <vt:lpstr>FACT: Scientists have been making vaccines for many years and are currently working on developing over 200 new vaccines</vt:lpstr>
      <vt:lpstr>FACT: Every year, 2 – 3 million lives are saved across the world thanks to a vaccine </vt:lpstr>
      <vt:lpstr>Vaccines for covid continue to be given to people to stop them from getting very ill  </vt:lpstr>
      <vt:lpstr>Scientists continue to work on new vaccines with one clear ambition…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Adam Welton</dc:creator>
  <cp:lastModifiedBy>Julea Cook</cp:lastModifiedBy>
  <cp:revision>33</cp:revision>
  <dcterms:created xsi:type="dcterms:W3CDTF">2022-03-02T09:09:13Z</dcterms:created>
  <dcterms:modified xsi:type="dcterms:W3CDTF">2022-03-11T09:05:56Z</dcterms:modified>
</cp:coreProperties>
</file>